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2.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3"/>
    <p:sldMasterId id="2147483822" r:id="rId4"/>
    <p:sldMasterId id="2147483834" r:id="rId5"/>
  </p:sldMasterIdLst>
  <p:notesMasterIdLst>
    <p:notesMasterId r:id="rId24"/>
  </p:notesMasterIdLst>
  <p:sldIdLst>
    <p:sldId id="256" r:id="rId6"/>
    <p:sldId id="257" r:id="rId7"/>
    <p:sldId id="258" r:id="rId8"/>
    <p:sldId id="259" r:id="rId9"/>
    <p:sldId id="260" r:id="rId10"/>
    <p:sldId id="263" r:id="rId11"/>
    <p:sldId id="283" r:id="rId12"/>
    <p:sldId id="279" r:id="rId13"/>
    <p:sldId id="264" r:id="rId14"/>
    <p:sldId id="265" r:id="rId15"/>
    <p:sldId id="266" r:id="rId16"/>
    <p:sldId id="267" r:id="rId17"/>
    <p:sldId id="268" r:id="rId18"/>
    <p:sldId id="269" r:id="rId19"/>
    <p:sldId id="270" r:id="rId20"/>
    <p:sldId id="271" r:id="rId21"/>
    <p:sldId id="335" r:id="rId22"/>
    <p:sldId id="334" r:id="rId23"/>
  </p:sldIdLst>
  <p:sldSz cx="12192000" cy="6858000"/>
  <p:notesSz cx="6858000" cy="9144000"/>
  <p:embeddedFontLst>
    <p:embeddedFont>
      <p:font typeface="Archivo" panose="020B0604020202020204" charset="0"/>
      <p:regular r:id="rId25"/>
      <p:bold r:id="rId26"/>
      <p:italic r:id="rId27"/>
      <p:boldItalic r:id="rId28"/>
    </p:embeddedFont>
    <p:embeddedFont>
      <p:font typeface="Archivo ExtraBold" panose="020B0604020202020204" charset="0"/>
      <p:bold r:id="rId29"/>
      <p:italic r:id="rId30"/>
      <p:boldItalic r:id="rId31"/>
    </p:embeddedFont>
    <p:embeddedFont>
      <p:font typeface="Archivo SemiBold" panose="020B0604020202020204" charset="0"/>
      <p:regular r:id="rId32"/>
      <p:bold r:id="rId33"/>
      <p:italic r:id="rId34"/>
      <p:boldItalic r:id="rId35"/>
    </p:embeddedFont>
    <p:embeddedFont>
      <p:font typeface="Arial Black" panose="020B0A04020102020204" pitchFamily="34" charset="0"/>
      <p:regular r:id="rId36"/>
      <p:bold r:id="rId37"/>
    </p:embeddedFont>
    <p:embeddedFont>
      <p:font typeface="Merriweather Sans" pitchFamily="2" charset="0"/>
      <p:regular r:id="rId38"/>
      <p:bold r:id="rId39"/>
      <p:italic r:id="rId40"/>
      <p:boldItalic r:id="rId41"/>
    </p:embeddedFont>
    <p:embeddedFont>
      <p:font typeface="Montserrat" panose="00000500000000000000" pitchFamily="2" charset="0"/>
      <p:regular r:id="rId42"/>
      <p:bold r:id="rId43"/>
      <p:italic r:id="rId44"/>
      <p:boldItalic r:id="rId45"/>
    </p:embeddedFont>
    <p:embeddedFont>
      <p:font typeface="Open Sans" panose="020B0606030504020204" pitchFamily="34" charset="0"/>
      <p:regular r:id="rId46"/>
      <p:bold r:id="rId47"/>
      <p:italic r:id="rId48"/>
      <p:boldItalic r:id="rId49"/>
    </p:embeddedFont>
    <p:embeddedFont>
      <p:font typeface="Raleway" pitchFamily="2" charset="0"/>
      <p:regular r:id="rId50"/>
      <p:bold r:id="rId51"/>
      <p:italic r:id="rId52"/>
      <p:boldItalic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5" roundtripDataSignature="AMtx7mg+XPYEmRRC2/yxaNTGckoOyeDAR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31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E1D9CF-E6EC-44B3-AC4B-8A63F4EB35A3}" v="35" dt="2025-08-28T07:40:52.6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30"/>
    <p:restoredTop sz="85073" autoAdjust="0"/>
  </p:normalViewPr>
  <p:slideViewPr>
    <p:cSldViewPr snapToGrid="0">
      <p:cViewPr>
        <p:scale>
          <a:sx n="66" d="100"/>
          <a:sy n="66" d="100"/>
        </p:scale>
        <p:origin x="1330" y="84"/>
      </p:cViewPr>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16.xml"/><Relationship Id="rId34" Type="http://schemas.openxmlformats.org/officeDocument/2006/relationships/font" Target="fonts/font10.fntdata"/><Relationship Id="rId42" Type="http://schemas.openxmlformats.org/officeDocument/2006/relationships/font" Target="fonts/font18.fntdata"/><Relationship Id="rId47" Type="http://schemas.openxmlformats.org/officeDocument/2006/relationships/font" Target="fonts/font23.fntdata"/><Relationship Id="rId50" Type="http://schemas.openxmlformats.org/officeDocument/2006/relationships/font" Target="fonts/font26.fntdata"/><Relationship Id="rId76"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font" Target="fonts/font5.fntdata"/><Relationship Id="rId11" Type="http://schemas.openxmlformats.org/officeDocument/2006/relationships/slide" Target="slides/slide6.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schemas.openxmlformats.org/officeDocument/2006/relationships/font" Target="fonts/font21.fntdata"/><Relationship Id="rId53" Type="http://schemas.openxmlformats.org/officeDocument/2006/relationships/font" Target="fonts/font29.fntdata"/><Relationship Id="rId79" Type="http://schemas.openxmlformats.org/officeDocument/2006/relationships/tableStyles" Target="tableStyles.xml"/><Relationship Id="rId5" Type="http://schemas.openxmlformats.org/officeDocument/2006/relationships/slideMaster" Target="slideMasters/slideMaster3.xml"/><Relationship Id="rId19" Type="http://schemas.openxmlformats.org/officeDocument/2006/relationships/slide" Target="slides/slide14.xml"/><Relationship Id="rId4" Type="http://schemas.openxmlformats.org/officeDocument/2006/relationships/slideMaster" Target="slideMasters/slideMaster2.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font" Target="fonts/font19.fntdata"/><Relationship Id="rId48" Type="http://schemas.openxmlformats.org/officeDocument/2006/relationships/font" Target="fonts/font24.fntdata"/><Relationship Id="rId77"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font" Target="fonts/font27.fntdata"/><Relationship Id="rId80" Type="http://schemas.microsoft.com/office/2016/11/relationships/changesInfo" Target="changesInfos/changesInfo1.xml"/><Relationship Id="rId3" Type="http://schemas.openxmlformats.org/officeDocument/2006/relationships/slideMaster" Target="slideMasters/slideMaster1.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openxmlformats.org/officeDocument/2006/relationships/font" Target="fonts/font22.fntdata"/><Relationship Id="rId20" Type="http://schemas.openxmlformats.org/officeDocument/2006/relationships/slide" Target="slides/slide15.xml"/><Relationship Id="rId41" Type="http://schemas.openxmlformats.org/officeDocument/2006/relationships/font" Target="fonts/font17.fntdata"/><Relationship Id="rId75" Type="http://customschemas.google.com/relationships/presentationmetadata" Target="metadata"/><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4.fntdata"/><Relationship Id="rId36" Type="http://schemas.openxmlformats.org/officeDocument/2006/relationships/font" Target="fonts/font12.fntdata"/><Relationship Id="rId49" Type="http://schemas.openxmlformats.org/officeDocument/2006/relationships/font" Target="fonts/font25.fntdata"/><Relationship Id="rId10" Type="http://schemas.openxmlformats.org/officeDocument/2006/relationships/slide" Target="slides/slide5.xml"/><Relationship Id="rId31" Type="http://schemas.openxmlformats.org/officeDocument/2006/relationships/font" Target="fonts/font7.fntdata"/><Relationship Id="rId44" Type="http://schemas.openxmlformats.org/officeDocument/2006/relationships/font" Target="fonts/font20.fntdata"/><Relationship Id="rId52" Type="http://schemas.openxmlformats.org/officeDocument/2006/relationships/font" Target="fonts/font28.fntdata"/><Relationship Id="rId78" Type="http://schemas.openxmlformats.org/officeDocument/2006/relationships/theme" Target="theme/theme1.xml"/><Relationship Id="rId81"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o Minassian" userId="47dcaaa7-dff8-4875-8010-f13b63250141" providerId="ADAL" clId="{88E1D9CF-E6EC-44B3-AC4B-8A63F4EB35A3}"/>
    <pc:docChg chg="undo custSel addSld modSld">
      <pc:chgData name="Carlo Minassian" userId="47dcaaa7-dff8-4875-8010-f13b63250141" providerId="ADAL" clId="{88E1D9CF-E6EC-44B3-AC4B-8A63F4EB35A3}" dt="2025-08-28T07:40:52.673" v="111" actId="165"/>
      <pc:docMkLst>
        <pc:docMk/>
      </pc:docMkLst>
      <pc:sldChg chg="modSp mod">
        <pc:chgData name="Carlo Minassian" userId="47dcaaa7-dff8-4875-8010-f13b63250141" providerId="ADAL" clId="{88E1D9CF-E6EC-44B3-AC4B-8A63F4EB35A3}" dt="2023-07-09T10:35:17.219" v="77" actId="6549"/>
        <pc:sldMkLst>
          <pc:docMk/>
          <pc:sldMk cId="0" sldId="259"/>
        </pc:sldMkLst>
      </pc:sldChg>
      <pc:sldChg chg="addSp delSp modSp mod">
        <pc:chgData name="Carlo Minassian" userId="47dcaaa7-dff8-4875-8010-f13b63250141" providerId="ADAL" clId="{88E1D9CF-E6EC-44B3-AC4B-8A63F4EB35A3}" dt="2024-09-09T14:49:30.215" v="92" actId="1076"/>
        <pc:sldMkLst>
          <pc:docMk/>
          <pc:sldMk cId="0" sldId="264"/>
        </pc:sldMkLst>
      </pc:sldChg>
      <pc:sldChg chg="addSp delSp modSp mod">
        <pc:chgData name="Carlo Minassian" userId="47dcaaa7-dff8-4875-8010-f13b63250141" providerId="ADAL" clId="{88E1D9CF-E6EC-44B3-AC4B-8A63F4EB35A3}" dt="2023-05-12T00:32:01.796" v="56" actId="1076"/>
        <pc:sldMkLst>
          <pc:docMk/>
          <pc:sldMk cId="0" sldId="265"/>
        </pc:sldMkLst>
      </pc:sldChg>
      <pc:sldChg chg="addSp modSp">
        <pc:chgData name="Carlo Minassian" userId="47dcaaa7-dff8-4875-8010-f13b63250141" providerId="ADAL" clId="{88E1D9CF-E6EC-44B3-AC4B-8A63F4EB35A3}" dt="2023-06-04T08:11:40.424" v="75" actId="164"/>
        <pc:sldMkLst>
          <pc:docMk/>
          <pc:sldMk cId="0" sldId="266"/>
        </pc:sldMkLst>
      </pc:sldChg>
      <pc:sldChg chg="addSp modSp mod">
        <pc:chgData name="Carlo Minassian" userId="47dcaaa7-dff8-4875-8010-f13b63250141" providerId="ADAL" clId="{88E1D9CF-E6EC-44B3-AC4B-8A63F4EB35A3}" dt="2025-08-28T07:31:34.565" v="108" actId="164"/>
        <pc:sldMkLst>
          <pc:docMk/>
          <pc:sldMk cId="0" sldId="267"/>
        </pc:sldMkLst>
        <pc:spChg chg="mod">
          <ac:chgData name="Carlo Minassian" userId="47dcaaa7-dff8-4875-8010-f13b63250141" providerId="ADAL" clId="{88E1D9CF-E6EC-44B3-AC4B-8A63F4EB35A3}" dt="2025-08-28T07:31:19.602" v="107" actId="207"/>
          <ac:spMkLst>
            <pc:docMk/>
            <pc:sldMk cId="0" sldId="267"/>
            <ac:spMk id="1182" creationId="{00000000-0000-0000-0000-000000000000}"/>
          </ac:spMkLst>
        </pc:spChg>
        <pc:spChg chg="mod">
          <ac:chgData name="Carlo Minassian" userId="47dcaaa7-dff8-4875-8010-f13b63250141" providerId="ADAL" clId="{88E1D9CF-E6EC-44B3-AC4B-8A63F4EB35A3}" dt="2025-08-28T07:31:19.602" v="107" actId="207"/>
          <ac:spMkLst>
            <pc:docMk/>
            <pc:sldMk cId="0" sldId="267"/>
            <ac:spMk id="1184" creationId="{00000000-0000-0000-0000-000000000000}"/>
          </ac:spMkLst>
        </pc:spChg>
        <pc:spChg chg="mod">
          <ac:chgData name="Carlo Minassian" userId="47dcaaa7-dff8-4875-8010-f13b63250141" providerId="ADAL" clId="{88E1D9CF-E6EC-44B3-AC4B-8A63F4EB35A3}" dt="2025-08-28T07:31:19.602" v="107" actId="207"/>
          <ac:spMkLst>
            <pc:docMk/>
            <pc:sldMk cId="0" sldId="267"/>
            <ac:spMk id="1185" creationId="{00000000-0000-0000-0000-000000000000}"/>
          </ac:spMkLst>
        </pc:spChg>
        <pc:spChg chg="mod">
          <ac:chgData name="Carlo Minassian" userId="47dcaaa7-dff8-4875-8010-f13b63250141" providerId="ADAL" clId="{88E1D9CF-E6EC-44B3-AC4B-8A63F4EB35A3}" dt="2025-08-28T07:31:19.602" v="107" actId="207"/>
          <ac:spMkLst>
            <pc:docMk/>
            <pc:sldMk cId="0" sldId="267"/>
            <ac:spMk id="1187" creationId="{00000000-0000-0000-0000-000000000000}"/>
          </ac:spMkLst>
        </pc:spChg>
        <pc:spChg chg="mod">
          <ac:chgData name="Carlo Minassian" userId="47dcaaa7-dff8-4875-8010-f13b63250141" providerId="ADAL" clId="{88E1D9CF-E6EC-44B3-AC4B-8A63F4EB35A3}" dt="2025-08-28T07:31:19.602" v="107" actId="207"/>
          <ac:spMkLst>
            <pc:docMk/>
            <pc:sldMk cId="0" sldId="267"/>
            <ac:spMk id="1188" creationId="{00000000-0000-0000-0000-000000000000}"/>
          </ac:spMkLst>
        </pc:spChg>
        <pc:spChg chg="mod">
          <ac:chgData name="Carlo Minassian" userId="47dcaaa7-dff8-4875-8010-f13b63250141" providerId="ADAL" clId="{88E1D9CF-E6EC-44B3-AC4B-8A63F4EB35A3}" dt="2025-08-28T07:31:19.602" v="107" actId="207"/>
          <ac:spMkLst>
            <pc:docMk/>
            <pc:sldMk cId="0" sldId="267"/>
            <ac:spMk id="1189" creationId="{00000000-0000-0000-0000-000000000000}"/>
          </ac:spMkLst>
        </pc:spChg>
        <pc:spChg chg="mod">
          <ac:chgData name="Carlo Minassian" userId="47dcaaa7-dff8-4875-8010-f13b63250141" providerId="ADAL" clId="{88E1D9CF-E6EC-44B3-AC4B-8A63F4EB35A3}" dt="2025-08-28T07:31:19.602" v="107" actId="207"/>
          <ac:spMkLst>
            <pc:docMk/>
            <pc:sldMk cId="0" sldId="267"/>
            <ac:spMk id="1196" creationId="{00000000-0000-0000-0000-000000000000}"/>
          </ac:spMkLst>
        </pc:spChg>
        <pc:spChg chg="mod">
          <ac:chgData name="Carlo Minassian" userId="47dcaaa7-dff8-4875-8010-f13b63250141" providerId="ADAL" clId="{88E1D9CF-E6EC-44B3-AC4B-8A63F4EB35A3}" dt="2025-08-28T07:31:19.602" v="107" actId="207"/>
          <ac:spMkLst>
            <pc:docMk/>
            <pc:sldMk cId="0" sldId="267"/>
            <ac:spMk id="1197" creationId="{00000000-0000-0000-0000-000000000000}"/>
          </ac:spMkLst>
        </pc:spChg>
        <pc:spChg chg="mod">
          <ac:chgData name="Carlo Minassian" userId="47dcaaa7-dff8-4875-8010-f13b63250141" providerId="ADAL" clId="{88E1D9CF-E6EC-44B3-AC4B-8A63F4EB35A3}" dt="2025-08-28T07:31:19.602" v="107" actId="207"/>
          <ac:spMkLst>
            <pc:docMk/>
            <pc:sldMk cId="0" sldId="267"/>
            <ac:spMk id="1199" creationId="{00000000-0000-0000-0000-000000000000}"/>
          </ac:spMkLst>
        </pc:spChg>
        <pc:spChg chg="mod">
          <ac:chgData name="Carlo Minassian" userId="47dcaaa7-dff8-4875-8010-f13b63250141" providerId="ADAL" clId="{88E1D9CF-E6EC-44B3-AC4B-8A63F4EB35A3}" dt="2025-08-28T07:31:19.602" v="107" actId="207"/>
          <ac:spMkLst>
            <pc:docMk/>
            <pc:sldMk cId="0" sldId="267"/>
            <ac:spMk id="1201" creationId="{00000000-0000-0000-0000-000000000000}"/>
          </ac:spMkLst>
        </pc:spChg>
        <pc:grpChg chg="add mod">
          <ac:chgData name="Carlo Minassian" userId="47dcaaa7-dff8-4875-8010-f13b63250141" providerId="ADAL" clId="{88E1D9CF-E6EC-44B3-AC4B-8A63F4EB35A3}" dt="2025-08-28T07:31:34.565" v="108" actId="164"/>
          <ac:grpSpMkLst>
            <pc:docMk/>
            <pc:sldMk cId="0" sldId="267"/>
            <ac:grpSpMk id="2" creationId="{4DB40781-3EF3-32A5-BB64-98EE816A5202}"/>
          </ac:grpSpMkLst>
        </pc:grpChg>
        <pc:grpChg chg="mod">
          <ac:chgData name="Carlo Minassian" userId="47dcaaa7-dff8-4875-8010-f13b63250141" providerId="ADAL" clId="{88E1D9CF-E6EC-44B3-AC4B-8A63F4EB35A3}" dt="2025-08-28T07:31:34.565" v="108" actId="164"/>
          <ac:grpSpMkLst>
            <pc:docMk/>
            <pc:sldMk cId="0" sldId="267"/>
            <ac:grpSpMk id="4" creationId="{0E75B0BB-9C80-6CB4-71D0-F1427DE54475}"/>
          </ac:grpSpMkLst>
        </pc:grpChg>
        <pc:grpChg chg="mod">
          <ac:chgData name="Carlo Minassian" userId="47dcaaa7-dff8-4875-8010-f13b63250141" providerId="ADAL" clId="{88E1D9CF-E6EC-44B3-AC4B-8A63F4EB35A3}" dt="2025-08-28T07:31:34.565" v="108" actId="164"/>
          <ac:grpSpMkLst>
            <pc:docMk/>
            <pc:sldMk cId="0" sldId="267"/>
            <ac:grpSpMk id="1070" creationId="{00000000-0000-0000-0000-000000000000}"/>
          </ac:grpSpMkLst>
        </pc:grpChg>
        <pc:grpChg chg="mod">
          <ac:chgData name="Carlo Minassian" userId="47dcaaa7-dff8-4875-8010-f13b63250141" providerId="ADAL" clId="{88E1D9CF-E6EC-44B3-AC4B-8A63F4EB35A3}" dt="2025-08-28T07:31:34.565" v="108" actId="164"/>
          <ac:grpSpMkLst>
            <pc:docMk/>
            <pc:sldMk cId="0" sldId="267"/>
            <ac:grpSpMk id="1179" creationId="{00000000-0000-0000-0000-000000000000}"/>
          </ac:grpSpMkLst>
        </pc:grpChg>
      </pc:sldChg>
      <pc:sldChg chg="addSp delSp modSp mod">
        <pc:chgData name="Carlo Minassian" userId="47dcaaa7-dff8-4875-8010-f13b63250141" providerId="ADAL" clId="{88E1D9CF-E6EC-44B3-AC4B-8A63F4EB35A3}" dt="2025-08-28T07:40:52.673" v="111" actId="165"/>
        <pc:sldMkLst>
          <pc:docMk/>
          <pc:sldMk cId="0" sldId="268"/>
        </pc:sldMkLst>
        <pc:spChg chg="mod topLvl">
          <ac:chgData name="Carlo Minassian" userId="47dcaaa7-dff8-4875-8010-f13b63250141" providerId="ADAL" clId="{88E1D9CF-E6EC-44B3-AC4B-8A63F4EB35A3}" dt="2025-08-28T07:40:52.673" v="111" actId="165"/>
          <ac:spMkLst>
            <pc:docMk/>
            <pc:sldMk cId="0" sldId="268"/>
            <ac:spMk id="9" creationId="{718354EC-0CFF-6A05-C536-40705BB34448}"/>
          </ac:spMkLst>
        </pc:spChg>
        <pc:spChg chg="mod">
          <ac:chgData name="Carlo Minassian" userId="47dcaaa7-dff8-4875-8010-f13b63250141" providerId="ADAL" clId="{88E1D9CF-E6EC-44B3-AC4B-8A63F4EB35A3}" dt="2025-08-28T07:40:52.673" v="111" actId="165"/>
          <ac:spMkLst>
            <pc:docMk/>
            <pc:sldMk cId="0" sldId="268"/>
            <ac:spMk id="10" creationId="{A9D80B49-3442-D280-8A03-DCF19BB467C5}"/>
          </ac:spMkLst>
        </pc:spChg>
        <pc:spChg chg="mod topLvl">
          <ac:chgData name="Carlo Minassian" userId="47dcaaa7-dff8-4875-8010-f13b63250141" providerId="ADAL" clId="{88E1D9CF-E6EC-44B3-AC4B-8A63F4EB35A3}" dt="2025-08-28T07:40:52.673" v="111" actId="165"/>
          <ac:spMkLst>
            <pc:docMk/>
            <pc:sldMk cId="0" sldId="268"/>
            <ac:spMk id="1222" creationId="{00000000-0000-0000-0000-000000000000}"/>
          </ac:spMkLst>
        </pc:spChg>
        <pc:spChg chg="mod topLvl">
          <ac:chgData name="Carlo Minassian" userId="47dcaaa7-dff8-4875-8010-f13b63250141" providerId="ADAL" clId="{88E1D9CF-E6EC-44B3-AC4B-8A63F4EB35A3}" dt="2025-08-28T07:40:52.673" v="111" actId="165"/>
          <ac:spMkLst>
            <pc:docMk/>
            <pc:sldMk cId="0" sldId="268"/>
            <ac:spMk id="1223" creationId="{00000000-0000-0000-0000-000000000000}"/>
          </ac:spMkLst>
        </pc:spChg>
        <pc:spChg chg="mod topLvl">
          <ac:chgData name="Carlo Minassian" userId="47dcaaa7-dff8-4875-8010-f13b63250141" providerId="ADAL" clId="{88E1D9CF-E6EC-44B3-AC4B-8A63F4EB35A3}" dt="2025-08-28T07:40:52.673" v="111" actId="165"/>
          <ac:spMkLst>
            <pc:docMk/>
            <pc:sldMk cId="0" sldId="268"/>
            <ac:spMk id="1224" creationId="{00000000-0000-0000-0000-000000000000}"/>
          </ac:spMkLst>
        </pc:spChg>
        <pc:spChg chg="mod topLvl">
          <ac:chgData name="Carlo Minassian" userId="47dcaaa7-dff8-4875-8010-f13b63250141" providerId="ADAL" clId="{88E1D9CF-E6EC-44B3-AC4B-8A63F4EB35A3}" dt="2025-08-28T07:40:52.673" v="111" actId="165"/>
          <ac:spMkLst>
            <pc:docMk/>
            <pc:sldMk cId="0" sldId="268"/>
            <ac:spMk id="1226" creationId="{00000000-0000-0000-0000-000000000000}"/>
          </ac:spMkLst>
        </pc:spChg>
        <pc:spChg chg="mod topLvl">
          <ac:chgData name="Carlo Minassian" userId="47dcaaa7-dff8-4875-8010-f13b63250141" providerId="ADAL" clId="{88E1D9CF-E6EC-44B3-AC4B-8A63F4EB35A3}" dt="2025-08-28T07:40:52.673" v="111" actId="165"/>
          <ac:spMkLst>
            <pc:docMk/>
            <pc:sldMk cId="0" sldId="268"/>
            <ac:spMk id="1228" creationId="{00000000-0000-0000-0000-000000000000}"/>
          </ac:spMkLst>
        </pc:spChg>
        <pc:picChg chg="mod topLvl">
          <ac:chgData name="Carlo Minassian" userId="47dcaaa7-dff8-4875-8010-f13b63250141" providerId="ADAL" clId="{88E1D9CF-E6EC-44B3-AC4B-8A63F4EB35A3}" dt="2025-08-28T07:40:52.673" v="111" actId="165"/>
          <ac:picMkLst>
            <pc:docMk/>
            <pc:sldMk cId="0" sldId="268"/>
            <ac:picMk id="12" creationId="{6AE6C860-4FB5-E7DB-3307-0699C52DB23F}"/>
          </ac:picMkLst>
        </pc:picChg>
        <pc:picChg chg="mod">
          <ac:chgData name="Carlo Minassian" userId="47dcaaa7-dff8-4875-8010-f13b63250141" providerId="ADAL" clId="{88E1D9CF-E6EC-44B3-AC4B-8A63F4EB35A3}" dt="2025-08-27T07:45:41.338" v="101" actId="164"/>
          <ac:picMkLst>
            <pc:docMk/>
            <pc:sldMk cId="0" sldId="268"/>
            <ac:picMk id="1219" creationId="{00000000-0000-0000-0000-000000000000}"/>
          </ac:picMkLst>
        </pc:picChg>
        <pc:picChg chg="mod">
          <ac:chgData name="Carlo Minassian" userId="47dcaaa7-dff8-4875-8010-f13b63250141" providerId="ADAL" clId="{88E1D9CF-E6EC-44B3-AC4B-8A63F4EB35A3}" dt="2025-08-28T07:40:52.673" v="111" actId="165"/>
          <ac:picMkLst>
            <pc:docMk/>
            <pc:sldMk cId="0" sldId="268"/>
            <ac:picMk id="1221" creationId="{00000000-0000-0000-0000-000000000000}"/>
          </ac:picMkLst>
        </pc:picChg>
        <pc:picChg chg="mod topLvl">
          <ac:chgData name="Carlo Minassian" userId="47dcaaa7-dff8-4875-8010-f13b63250141" providerId="ADAL" clId="{88E1D9CF-E6EC-44B3-AC4B-8A63F4EB35A3}" dt="2025-08-28T07:40:52.673" v="111" actId="165"/>
          <ac:picMkLst>
            <pc:docMk/>
            <pc:sldMk cId="0" sldId="268"/>
            <ac:picMk id="1225" creationId="{00000000-0000-0000-0000-000000000000}"/>
          </ac:picMkLst>
        </pc:picChg>
        <pc:picChg chg="mod">
          <ac:chgData name="Carlo Minassian" userId="47dcaaa7-dff8-4875-8010-f13b63250141" providerId="ADAL" clId="{88E1D9CF-E6EC-44B3-AC4B-8A63F4EB35A3}" dt="2025-08-27T07:45:41.338" v="101" actId="164"/>
          <ac:picMkLst>
            <pc:docMk/>
            <pc:sldMk cId="0" sldId="268"/>
            <ac:picMk id="1227" creationId="{00000000-0000-0000-0000-000000000000}"/>
          </ac:picMkLst>
        </pc:picChg>
      </pc:sldChg>
      <pc:sldChg chg="addSp modSp mod">
        <pc:chgData name="Carlo Minassian" userId="47dcaaa7-dff8-4875-8010-f13b63250141" providerId="ADAL" clId="{88E1D9CF-E6EC-44B3-AC4B-8A63F4EB35A3}" dt="2025-08-27T08:00:14.917" v="106" actId="164"/>
        <pc:sldMkLst>
          <pc:docMk/>
          <pc:sldMk cId="0" sldId="269"/>
        </pc:sldMkLst>
        <pc:spChg chg="mod">
          <ac:chgData name="Carlo Minassian" userId="47dcaaa7-dff8-4875-8010-f13b63250141" providerId="ADAL" clId="{88E1D9CF-E6EC-44B3-AC4B-8A63F4EB35A3}" dt="2025-08-27T08:00:14.917" v="106" actId="164"/>
          <ac:spMkLst>
            <pc:docMk/>
            <pc:sldMk cId="0" sldId="269"/>
            <ac:spMk id="1234" creationId="{00000000-0000-0000-0000-000000000000}"/>
          </ac:spMkLst>
        </pc:spChg>
        <pc:spChg chg="mod">
          <ac:chgData name="Carlo Minassian" userId="47dcaaa7-dff8-4875-8010-f13b63250141" providerId="ADAL" clId="{88E1D9CF-E6EC-44B3-AC4B-8A63F4EB35A3}" dt="2025-08-27T08:00:14.917" v="106" actId="164"/>
          <ac:spMkLst>
            <pc:docMk/>
            <pc:sldMk cId="0" sldId="269"/>
            <ac:spMk id="1237" creationId="{00000000-0000-0000-0000-000000000000}"/>
          </ac:spMkLst>
        </pc:spChg>
        <pc:spChg chg="mod">
          <ac:chgData name="Carlo Minassian" userId="47dcaaa7-dff8-4875-8010-f13b63250141" providerId="ADAL" clId="{88E1D9CF-E6EC-44B3-AC4B-8A63F4EB35A3}" dt="2025-08-27T08:00:14.917" v="106" actId="164"/>
          <ac:spMkLst>
            <pc:docMk/>
            <pc:sldMk cId="0" sldId="269"/>
            <ac:spMk id="1240" creationId="{00000000-0000-0000-0000-000000000000}"/>
          </ac:spMkLst>
        </pc:spChg>
        <pc:spChg chg="mod">
          <ac:chgData name="Carlo Minassian" userId="47dcaaa7-dff8-4875-8010-f13b63250141" providerId="ADAL" clId="{88E1D9CF-E6EC-44B3-AC4B-8A63F4EB35A3}" dt="2025-08-27T08:00:14.917" v="106" actId="164"/>
          <ac:spMkLst>
            <pc:docMk/>
            <pc:sldMk cId="0" sldId="269"/>
            <ac:spMk id="1241" creationId="{00000000-0000-0000-0000-000000000000}"/>
          </ac:spMkLst>
        </pc:spChg>
        <pc:spChg chg="mod">
          <ac:chgData name="Carlo Minassian" userId="47dcaaa7-dff8-4875-8010-f13b63250141" providerId="ADAL" clId="{88E1D9CF-E6EC-44B3-AC4B-8A63F4EB35A3}" dt="2025-08-27T08:00:14.917" v="106" actId="164"/>
          <ac:spMkLst>
            <pc:docMk/>
            <pc:sldMk cId="0" sldId="269"/>
            <ac:spMk id="1242" creationId="{00000000-0000-0000-0000-000000000000}"/>
          </ac:spMkLst>
        </pc:spChg>
        <pc:spChg chg="mod">
          <ac:chgData name="Carlo Minassian" userId="47dcaaa7-dff8-4875-8010-f13b63250141" providerId="ADAL" clId="{88E1D9CF-E6EC-44B3-AC4B-8A63F4EB35A3}" dt="2025-08-27T08:00:14.917" v="106" actId="164"/>
          <ac:spMkLst>
            <pc:docMk/>
            <pc:sldMk cId="0" sldId="269"/>
            <ac:spMk id="1243" creationId="{00000000-0000-0000-0000-000000000000}"/>
          </ac:spMkLst>
        </pc:spChg>
        <pc:spChg chg="mod">
          <ac:chgData name="Carlo Minassian" userId="47dcaaa7-dff8-4875-8010-f13b63250141" providerId="ADAL" clId="{88E1D9CF-E6EC-44B3-AC4B-8A63F4EB35A3}" dt="2025-08-27T08:00:14.917" v="106" actId="164"/>
          <ac:spMkLst>
            <pc:docMk/>
            <pc:sldMk cId="0" sldId="269"/>
            <ac:spMk id="1244" creationId="{00000000-0000-0000-0000-000000000000}"/>
          </ac:spMkLst>
        </pc:spChg>
        <pc:spChg chg="mod">
          <ac:chgData name="Carlo Minassian" userId="47dcaaa7-dff8-4875-8010-f13b63250141" providerId="ADAL" clId="{88E1D9CF-E6EC-44B3-AC4B-8A63F4EB35A3}" dt="2025-08-27T07:59:51.433" v="104" actId="164"/>
          <ac:spMkLst>
            <pc:docMk/>
            <pc:sldMk cId="0" sldId="269"/>
            <ac:spMk id="1247" creationId="{00000000-0000-0000-0000-000000000000}"/>
          </ac:spMkLst>
        </pc:spChg>
        <pc:spChg chg="mod">
          <ac:chgData name="Carlo Minassian" userId="47dcaaa7-dff8-4875-8010-f13b63250141" providerId="ADAL" clId="{88E1D9CF-E6EC-44B3-AC4B-8A63F4EB35A3}" dt="2025-08-27T07:59:51.433" v="104" actId="164"/>
          <ac:spMkLst>
            <pc:docMk/>
            <pc:sldMk cId="0" sldId="269"/>
            <ac:spMk id="1254" creationId="{00000000-0000-0000-0000-000000000000}"/>
          </ac:spMkLst>
        </pc:spChg>
        <pc:spChg chg="mod">
          <ac:chgData name="Carlo Minassian" userId="47dcaaa7-dff8-4875-8010-f13b63250141" providerId="ADAL" clId="{88E1D9CF-E6EC-44B3-AC4B-8A63F4EB35A3}" dt="2025-08-27T07:59:51.433" v="104" actId="164"/>
          <ac:spMkLst>
            <pc:docMk/>
            <pc:sldMk cId="0" sldId="269"/>
            <ac:spMk id="1255" creationId="{00000000-0000-0000-0000-000000000000}"/>
          </ac:spMkLst>
        </pc:spChg>
        <pc:spChg chg="mod">
          <ac:chgData name="Carlo Minassian" userId="47dcaaa7-dff8-4875-8010-f13b63250141" providerId="ADAL" clId="{88E1D9CF-E6EC-44B3-AC4B-8A63F4EB35A3}" dt="2025-08-27T07:59:51.433" v="104" actId="164"/>
          <ac:spMkLst>
            <pc:docMk/>
            <pc:sldMk cId="0" sldId="269"/>
            <ac:spMk id="1256" creationId="{00000000-0000-0000-0000-000000000000}"/>
          </ac:spMkLst>
        </pc:spChg>
        <pc:spChg chg="mod">
          <ac:chgData name="Carlo Minassian" userId="47dcaaa7-dff8-4875-8010-f13b63250141" providerId="ADAL" clId="{88E1D9CF-E6EC-44B3-AC4B-8A63F4EB35A3}" dt="2025-08-27T07:59:51.433" v="104" actId="164"/>
          <ac:spMkLst>
            <pc:docMk/>
            <pc:sldMk cId="0" sldId="269"/>
            <ac:spMk id="1264" creationId="{00000000-0000-0000-0000-000000000000}"/>
          </ac:spMkLst>
        </pc:spChg>
        <pc:spChg chg="mod">
          <ac:chgData name="Carlo Minassian" userId="47dcaaa7-dff8-4875-8010-f13b63250141" providerId="ADAL" clId="{88E1D9CF-E6EC-44B3-AC4B-8A63F4EB35A3}" dt="2025-08-27T07:59:51.433" v="104" actId="164"/>
          <ac:spMkLst>
            <pc:docMk/>
            <pc:sldMk cId="0" sldId="269"/>
            <ac:spMk id="1266" creationId="{00000000-0000-0000-0000-000000000000}"/>
          </ac:spMkLst>
        </pc:spChg>
        <pc:spChg chg="mod">
          <ac:chgData name="Carlo Minassian" userId="47dcaaa7-dff8-4875-8010-f13b63250141" providerId="ADAL" clId="{88E1D9CF-E6EC-44B3-AC4B-8A63F4EB35A3}" dt="2025-08-27T07:59:51.433" v="104" actId="164"/>
          <ac:spMkLst>
            <pc:docMk/>
            <pc:sldMk cId="0" sldId="269"/>
            <ac:spMk id="1268" creationId="{00000000-0000-0000-0000-000000000000}"/>
          </ac:spMkLst>
        </pc:spChg>
        <pc:spChg chg="mod">
          <ac:chgData name="Carlo Minassian" userId="47dcaaa7-dff8-4875-8010-f13b63250141" providerId="ADAL" clId="{88E1D9CF-E6EC-44B3-AC4B-8A63F4EB35A3}" dt="2025-08-27T08:00:14.917" v="106" actId="164"/>
          <ac:spMkLst>
            <pc:docMk/>
            <pc:sldMk cId="0" sldId="269"/>
            <ac:spMk id="1279" creationId="{00000000-0000-0000-0000-000000000000}"/>
          </ac:spMkLst>
        </pc:spChg>
        <pc:spChg chg="mod">
          <ac:chgData name="Carlo Minassian" userId="47dcaaa7-dff8-4875-8010-f13b63250141" providerId="ADAL" clId="{88E1D9CF-E6EC-44B3-AC4B-8A63F4EB35A3}" dt="2025-08-27T08:00:14.917" v="106" actId="164"/>
          <ac:spMkLst>
            <pc:docMk/>
            <pc:sldMk cId="0" sldId="269"/>
            <ac:spMk id="1283" creationId="{00000000-0000-0000-0000-000000000000}"/>
          </ac:spMkLst>
        </pc:spChg>
        <pc:spChg chg="mod">
          <ac:chgData name="Carlo Minassian" userId="47dcaaa7-dff8-4875-8010-f13b63250141" providerId="ADAL" clId="{88E1D9CF-E6EC-44B3-AC4B-8A63F4EB35A3}" dt="2025-08-27T08:00:14.917" v="106" actId="164"/>
          <ac:spMkLst>
            <pc:docMk/>
            <pc:sldMk cId="0" sldId="269"/>
            <ac:spMk id="1284" creationId="{00000000-0000-0000-0000-000000000000}"/>
          </ac:spMkLst>
        </pc:spChg>
        <pc:spChg chg="mod">
          <ac:chgData name="Carlo Minassian" userId="47dcaaa7-dff8-4875-8010-f13b63250141" providerId="ADAL" clId="{88E1D9CF-E6EC-44B3-AC4B-8A63F4EB35A3}" dt="2025-08-27T07:59:51.433" v="104" actId="164"/>
          <ac:spMkLst>
            <pc:docMk/>
            <pc:sldMk cId="0" sldId="269"/>
            <ac:spMk id="1288" creationId="{00000000-0000-0000-0000-000000000000}"/>
          </ac:spMkLst>
        </pc:spChg>
      </pc:sldChg>
      <pc:sldChg chg="modSp mod">
        <pc:chgData name="Carlo Minassian" userId="47dcaaa7-dff8-4875-8010-f13b63250141" providerId="ADAL" clId="{88E1D9CF-E6EC-44B3-AC4B-8A63F4EB35A3}" dt="2023-05-12T00:11:30.511" v="12" actId="1076"/>
        <pc:sldMkLst>
          <pc:docMk/>
          <pc:sldMk cId="0" sldId="283"/>
        </pc:sldMkLst>
      </pc:sldChg>
      <pc:sldChg chg="modSp add mod">
        <pc:chgData name="Carlo Minassian" userId="47dcaaa7-dff8-4875-8010-f13b63250141" providerId="ADAL" clId="{88E1D9CF-E6EC-44B3-AC4B-8A63F4EB35A3}" dt="2023-05-22T23:56:10.989" v="74" actId="1076"/>
        <pc:sldMkLst>
          <pc:docMk/>
          <pc:sldMk cId="3685490519" sldId="33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5"/>
        <p:cNvGrpSpPr/>
        <p:nvPr/>
      </p:nvGrpSpPr>
      <p:grpSpPr>
        <a:xfrm>
          <a:off x="0" y="0"/>
          <a:ext cx="0" cy="0"/>
          <a:chOff x="0" y="0"/>
          <a:chExt cx="0" cy="0"/>
        </a:xfrm>
      </p:grpSpPr>
      <p:sp>
        <p:nvSpPr>
          <p:cNvPr id="806" name="Google Shape;80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a:p>
        </p:txBody>
      </p:sp>
      <p:sp>
        <p:nvSpPr>
          <p:cNvPr id="807" name="Google Shape;80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p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0" name="Google Shape;82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7"/>
        <p:cNvGrpSpPr/>
        <p:nvPr/>
      </p:nvGrpSpPr>
      <p:grpSpPr>
        <a:xfrm>
          <a:off x="0" y="0"/>
          <a:ext cx="0" cy="0"/>
          <a:chOff x="0" y="0"/>
          <a:chExt cx="0" cy="0"/>
        </a:xfrm>
      </p:grpSpPr>
      <p:sp>
        <p:nvSpPr>
          <p:cNvPr id="828" name="Google Shape;828;p20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endParaRPr>
              <a:latin typeface="Times New Roman"/>
              <a:ea typeface="Times New Roman"/>
              <a:cs typeface="Times New Roman"/>
              <a:sym typeface="Times New Roman"/>
            </a:endParaRPr>
          </a:p>
        </p:txBody>
      </p:sp>
      <p:sp>
        <p:nvSpPr>
          <p:cNvPr id="829" name="Google Shape;829;p2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4"/>
        <p:cNvGrpSpPr/>
        <p:nvPr/>
      </p:nvGrpSpPr>
      <p:grpSpPr>
        <a:xfrm>
          <a:off x="0" y="0"/>
          <a:ext cx="0" cy="0"/>
          <a:chOff x="0" y="0"/>
          <a:chExt cx="0" cy="0"/>
        </a:xfrm>
      </p:grpSpPr>
      <p:sp>
        <p:nvSpPr>
          <p:cNvPr id="865" name="Google Shape;865;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6" name="Google Shape;866;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3"/>
        <p:cNvGrpSpPr/>
        <p:nvPr/>
      </p:nvGrpSpPr>
      <p:grpSpPr>
        <a:xfrm>
          <a:off x="0" y="0"/>
          <a:ext cx="0" cy="0"/>
          <a:chOff x="0" y="0"/>
          <a:chExt cx="0" cy="0"/>
        </a:xfrm>
      </p:grpSpPr>
      <p:sp>
        <p:nvSpPr>
          <p:cNvPr id="894" name="Google Shape;894;p20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0"/>
              </a:spcBef>
              <a:spcAft>
                <a:spcPts val="0"/>
              </a:spcAft>
              <a:buClr>
                <a:schemeClr val="dk1"/>
              </a:buClr>
              <a:buSzPts val="1100"/>
              <a:buFont typeface="Arial"/>
              <a:buNone/>
            </a:pPr>
            <a:endParaRPr>
              <a:latin typeface="Times New Roman"/>
              <a:ea typeface="Times New Roman"/>
              <a:cs typeface="Times New Roman"/>
              <a:sym typeface="Times New Roman"/>
            </a:endParaRPr>
          </a:p>
        </p:txBody>
      </p:sp>
      <p:sp>
        <p:nvSpPr>
          <p:cNvPr id="895" name="Google Shape;895;p2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1" name="Google Shape;93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6"/>
        <p:cNvGrpSpPr/>
        <p:nvPr/>
      </p:nvGrpSpPr>
      <p:grpSpPr>
        <a:xfrm>
          <a:off x="0" y="0"/>
          <a:ext cx="0" cy="0"/>
          <a:chOff x="0" y="0"/>
          <a:chExt cx="0" cy="0"/>
        </a:xfrm>
      </p:grpSpPr>
      <p:sp>
        <p:nvSpPr>
          <p:cNvPr id="877" name="Google Shape;877;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30000"/>
              </a:lnSpc>
              <a:spcBef>
                <a:spcPts val="0"/>
              </a:spcBef>
              <a:spcAft>
                <a:spcPts val="0"/>
              </a:spcAft>
              <a:buClr>
                <a:schemeClr val="dk1"/>
              </a:buClr>
              <a:buSzPts val="1400"/>
              <a:buFont typeface="Arial"/>
              <a:buNone/>
            </a:pPr>
            <a:r>
              <a:rPr lang="en-US" sz="1100">
                <a:solidFill>
                  <a:srgbClr val="262C34"/>
                </a:solidFill>
              </a:rPr>
              <a:t>Source: https://www.marketsandmarkets.com/Market-Reports/mobile-security-market-227793897.html</a:t>
            </a:r>
            <a:endParaRPr sz="1100"/>
          </a:p>
        </p:txBody>
      </p:sp>
      <p:sp>
        <p:nvSpPr>
          <p:cNvPr id="878" name="Google Shape;87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20653809918_3_379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4" name="Google Shape;284;g20653809918_3_37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7"/>
        <p:cNvGrpSpPr/>
        <p:nvPr/>
      </p:nvGrpSpPr>
      <p:grpSpPr>
        <a:xfrm>
          <a:off x="0" y="0"/>
          <a:ext cx="0" cy="0"/>
          <a:chOff x="0" y="0"/>
          <a:chExt cx="0" cy="0"/>
        </a:xfrm>
      </p:grpSpPr>
      <p:sp>
        <p:nvSpPr>
          <p:cNvPr id="938" name="Google Shape;93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9" name="Google Shape;939;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940" name="Google Shape;940;p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7"/>
        <p:cNvGrpSpPr/>
        <p:nvPr/>
      </p:nvGrpSpPr>
      <p:grpSpPr>
        <a:xfrm>
          <a:off x="0" y="0"/>
          <a:ext cx="0" cy="0"/>
          <a:chOff x="0" y="0"/>
          <a:chExt cx="0" cy="0"/>
        </a:xfrm>
      </p:grpSpPr>
      <p:sp>
        <p:nvSpPr>
          <p:cNvPr id="988" name="Google Shape;988;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989" name="Google Shape;98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3"/>
        <p:cNvGrpSpPr/>
        <p:nvPr/>
      </p:nvGrpSpPr>
      <p:grpSpPr>
        <a:xfrm>
          <a:off x="0" y="0"/>
          <a:ext cx="0" cy="0"/>
          <a:chOff x="0" y="0"/>
          <a:chExt cx="0" cy="0"/>
        </a:xfrm>
      </p:grpSpPr>
      <p:sp>
        <p:nvSpPr>
          <p:cNvPr id="1024" name="Google Shape;1024;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SzPts val="1400"/>
              <a:buNone/>
            </a:pPr>
            <a:endParaRPr/>
          </a:p>
        </p:txBody>
      </p:sp>
      <p:sp>
        <p:nvSpPr>
          <p:cNvPr id="1025" name="Google Shape;102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3"/>
        <p:cNvGrpSpPr/>
        <p:nvPr/>
      </p:nvGrpSpPr>
      <p:grpSpPr>
        <a:xfrm>
          <a:off x="0" y="0"/>
          <a:ext cx="0" cy="0"/>
          <a:chOff x="0" y="0"/>
          <a:chExt cx="0" cy="0"/>
        </a:xfrm>
      </p:grpSpPr>
      <p:sp>
        <p:nvSpPr>
          <p:cNvPr id="1064" name="Google Shape;1064;p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5" name="Google Shape;106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3"/>
        <p:cNvGrpSpPr/>
        <p:nvPr/>
      </p:nvGrpSpPr>
      <p:grpSpPr>
        <a:xfrm>
          <a:off x="0" y="0"/>
          <a:ext cx="0" cy="0"/>
          <a:chOff x="0" y="0"/>
          <a:chExt cx="0" cy="0"/>
        </a:xfrm>
      </p:grpSpPr>
      <p:sp>
        <p:nvSpPr>
          <p:cNvPr id="1214" name="Google Shape;1214;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5" name="Google Shape;1215;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16" name="Google Shape;1216;p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0"/>
        <p:cNvGrpSpPr/>
        <p:nvPr/>
      </p:nvGrpSpPr>
      <p:grpSpPr>
        <a:xfrm>
          <a:off x="0" y="0"/>
          <a:ext cx="0" cy="0"/>
          <a:chOff x="0" y="0"/>
          <a:chExt cx="0" cy="0"/>
        </a:xfrm>
      </p:grpSpPr>
      <p:sp>
        <p:nvSpPr>
          <p:cNvPr id="1231" name="Google Shape;1231;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2" name="Google Shape;1232;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1"/>
        <p:cNvGrpSpPr/>
        <p:nvPr/>
      </p:nvGrpSpPr>
      <p:grpSpPr>
        <a:xfrm>
          <a:off x="0" y="0"/>
          <a:ext cx="0" cy="0"/>
          <a:chOff x="0" y="0"/>
          <a:chExt cx="0" cy="0"/>
        </a:xfrm>
      </p:grpSpPr>
      <p:sp>
        <p:nvSpPr>
          <p:cNvPr id="1292" name="Google Shape;1292;gee6d37b9af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3" name="Google Shape;1293;gee6d37b9af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94" name="Google Shape;1294;gee6d37b9af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0"/>
        <p:cNvGrpSpPr/>
        <p:nvPr/>
      </p:nvGrpSpPr>
      <p:grpSpPr>
        <a:xfrm>
          <a:off x="0" y="0"/>
          <a:ext cx="0" cy="0"/>
          <a:chOff x="0" y="0"/>
          <a:chExt cx="0" cy="0"/>
        </a:xfrm>
      </p:grpSpPr>
      <p:sp>
        <p:nvSpPr>
          <p:cNvPr id="1301" name="Google Shape;1301;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0"/>
              </a:spcBef>
              <a:spcAft>
                <a:spcPts val="0"/>
              </a:spcAft>
              <a:buClr>
                <a:schemeClr val="dk1"/>
              </a:buClr>
              <a:buSzPts val="1100"/>
              <a:buFont typeface="Arial"/>
              <a:buNone/>
            </a:pPr>
            <a:endParaRPr>
              <a:latin typeface="Times New Roman"/>
              <a:ea typeface="Times New Roman"/>
              <a:cs typeface="Times New Roman"/>
              <a:sym typeface="Times New Roman"/>
            </a:endParaRPr>
          </a:p>
        </p:txBody>
      </p:sp>
      <p:sp>
        <p:nvSpPr>
          <p:cNvPr id="1302" name="Google Shape;1302;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0"/>
        <p:cNvGrpSpPr/>
        <p:nvPr/>
      </p:nvGrpSpPr>
      <p:grpSpPr>
        <a:xfrm>
          <a:off x="0" y="0"/>
          <a:ext cx="0" cy="0"/>
          <a:chOff x="0" y="0"/>
          <a:chExt cx="0" cy="0"/>
        </a:xfrm>
      </p:grpSpPr>
      <p:sp>
        <p:nvSpPr>
          <p:cNvPr id="1301" name="Google Shape;1301;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0"/>
              </a:spcBef>
              <a:spcAft>
                <a:spcPts val="0"/>
              </a:spcAft>
              <a:buClr>
                <a:schemeClr val="dk1"/>
              </a:buClr>
              <a:buSzPts val="1100"/>
              <a:buFont typeface="Arial"/>
              <a:buNone/>
            </a:pPr>
            <a:endParaRPr>
              <a:latin typeface="Times New Roman"/>
              <a:ea typeface="Times New Roman"/>
              <a:cs typeface="Times New Roman"/>
              <a:sym typeface="Times New Roman"/>
            </a:endParaRPr>
          </a:p>
        </p:txBody>
      </p:sp>
      <p:sp>
        <p:nvSpPr>
          <p:cNvPr id="1302" name="Google Shape;1302;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661118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522CF1-856E-4771-AA27-D82D476FD5C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3588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99_Custom Layout">
  <p:cSld name="99_Custom Layout">
    <p:spTree>
      <p:nvGrpSpPr>
        <p:cNvPr id="1" name="Shape 17"/>
        <p:cNvGrpSpPr/>
        <p:nvPr/>
      </p:nvGrpSpPr>
      <p:grpSpPr>
        <a:xfrm>
          <a:off x="0" y="0"/>
          <a:ext cx="0" cy="0"/>
          <a:chOff x="0" y="0"/>
          <a:chExt cx="0" cy="0"/>
        </a:xfrm>
      </p:grpSpPr>
      <p:sp>
        <p:nvSpPr>
          <p:cNvPr id="18" name="Google Shape;18;p23"/>
          <p:cNvSpPr>
            <a:spLocks noGrp="1"/>
          </p:cNvSpPr>
          <p:nvPr>
            <p:ph type="pic" idx="2"/>
          </p:nvPr>
        </p:nvSpPr>
        <p:spPr>
          <a:xfrm>
            <a:off x="0" y="0"/>
            <a:ext cx="12192000"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87_Custom Layout">
  <p:cSld name="87_Custom Layout">
    <p:spTree>
      <p:nvGrpSpPr>
        <p:cNvPr id="1" name="Shape 19"/>
        <p:cNvGrpSpPr/>
        <p:nvPr/>
      </p:nvGrpSpPr>
      <p:grpSpPr>
        <a:xfrm>
          <a:off x="0" y="0"/>
          <a:ext cx="0" cy="0"/>
          <a:chOff x="0" y="0"/>
          <a:chExt cx="0" cy="0"/>
        </a:xfrm>
      </p:grpSpPr>
      <p:sp>
        <p:nvSpPr>
          <p:cNvPr id="20" name="Google Shape;20;p25"/>
          <p:cNvSpPr>
            <a:spLocks noGrp="1"/>
          </p:cNvSpPr>
          <p:nvPr>
            <p:ph type="pic" idx="2"/>
          </p:nvPr>
        </p:nvSpPr>
        <p:spPr>
          <a:xfrm>
            <a:off x="8129229" y="549274"/>
            <a:ext cx="3043596" cy="4022725"/>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1" name="Google Shape;21;p25"/>
          <p:cNvSpPr txBox="1">
            <a:spLocks noGrp="1"/>
          </p:cNvSpPr>
          <p:nvPr>
            <p:ph type="title"/>
          </p:nvPr>
        </p:nvSpPr>
        <p:spPr>
          <a:xfrm>
            <a:off x="2028825" y="946702"/>
            <a:ext cx="5083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5"/>
          <p:cNvSpPr>
            <a:spLocks noGrp="1"/>
          </p:cNvSpPr>
          <p:nvPr>
            <p:ph type="pic" idx="3"/>
          </p:nvPr>
        </p:nvSpPr>
        <p:spPr>
          <a:xfrm>
            <a:off x="5085633" y="3429000"/>
            <a:ext cx="3043596" cy="3429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60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
        <p:cNvGrpSpPr/>
        <p:nvPr/>
      </p:nvGrpSpPr>
      <p:grpSpPr>
        <a:xfrm>
          <a:off x="0" y="0"/>
          <a:ext cx="0" cy="0"/>
          <a:chOff x="0" y="0"/>
          <a:chExt cx="0" cy="0"/>
        </a:xfrm>
      </p:grpSpPr>
      <p:sp>
        <p:nvSpPr>
          <p:cNvPr id="24" name="Google Shape;24;p214"/>
          <p:cNvSpPr txBox="1">
            <a:spLocks noGrp="1"/>
          </p:cNvSpPr>
          <p:nvPr>
            <p:ph type="title"/>
          </p:nvPr>
        </p:nvSpPr>
        <p:spPr>
          <a:xfrm>
            <a:off x="975360" y="573457"/>
            <a:ext cx="10378440" cy="660083"/>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3600"/>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14"/>
          <p:cNvSpPr txBox="1">
            <a:spLocks noGrp="1"/>
          </p:cNvSpPr>
          <p:nvPr>
            <p:ph type="body" idx="1"/>
          </p:nvPr>
        </p:nvSpPr>
        <p:spPr>
          <a:xfrm>
            <a:off x="975360" y="1718045"/>
            <a:ext cx="10378440" cy="4351338"/>
          </a:xfrm>
          <a:prstGeom prst="rect">
            <a:avLst/>
          </a:prstGeom>
          <a:noFill/>
          <a:ln>
            <a:noFill/>
          </a:ln>
        </p:spPr>
        <p:txBody>
          <a:bodyPr spcFirstLastPara="1" wrap="square" lIns="0" tIns="0" rIns="0" bIns="0" anchor="t" anchorCtr="0">
            <a:normAutofit/>
          </a:bodyPr>
          <a:lstStyle>
            <a:lvl1pPr marL="457200" lvl="0" indent="-228600" algn="l">
              <a:lnSpc>
                <a:spcPct val="150000"/>
              </a:lnSpc>
              <a:spcBef>
                <a:spcPts val="1000"/>
              </a:spcBef>
              <a:spcAft>
                <a:spcPts val="0"/>
              </a:spcAft>
              <a:buSzPts val="2800"/>
              <a:buNone/>
              <a:defRPr/>
            </a:lvl1pPr>
            <a:lvl2pPr marL="914400" lvl="1" indent="-342900" algn="l">
              <a:lnSpc>
                <a:spcPct val="150000"/>
              </a:lnSpc>
              <a:spcBef>
                <a:spcPts val="499"/>
              </a:spcBef>
              <a:spcAft>
                <a:spcPts val="0"/>
              </a:spcAft>
              <a:buSzPts val="1800"/>
              <a:buFont typeface="Arial"/>
              <a:buChar char="•"/>
              <a:defRPr sz="2000"/>
            </a:lvl2pPr>
            <a:lvl3pPr marL="1371600" lvl="2" indent="-304800" algn="l">
              <a:lnSpc>
                <a:spcPct val="150000"/>
              </a:lnSpc>
              <a:spcBef>
                <a:spcPts val="499"/>
              </a:spcBef>
              <a:spcAft>
                <a:spcPts val="0"/>
              </a:spcAft>
              <a:buSzPts val="1200"/>
              <a:buFont typeface="Arial"/>
              <a:buChar char="•"/>
              <a:defRPr sz="1400"/>
            </a:lvl3pPr>
            <a:lvl4pPr marL="1828800" lvl="3" indent="-292100" algn="l">
              <a:lnSpc>
                <a:spcPct val="150000"/>
              </a:lnSpc>
              <a:spcBef>
                <a:spcPts val="499"/>
              </a:spcBef>
              <a:spcAft>
                <a:spcPts val="0"/>
              </a:spcAft>
              <a:buSzPts val="1000"/>
              <a:buFont typeface="Arial"/>
              <a:buChar char="•"/>
              <a:defRPr sz="1050"/>
            </a:lvl4pPr>
            <a:lvl5pPr marL="2286000" lvl="4" indent="-292100" algn="l">
              <a:lnSpc>
                <a:spcPct val="150000"/>
              </a:lnSpc>
              <a:spcBef>
                <a:spcPts val="499"/>
              </a:spcBef>
              <a:spcAft>
                <a:spcPts val="0"/>
              </a:spcAft>
              <a:buSzPts val="1000"/>
              <a:buFont typeface="Arial"/>
              <a:buChar char="•"/>
              <a:defRPr sz="1050"/>
            </a:lvl5pPr>
            <a:lvl6pPr marL="2743200" lvl="5" indent="-342900" algn="l">
              <a:lnSpc>
                <a:spcPct val="90000"/>
              </a:lnSpc>
              <a:spcBef>
                <a:spcPts val="499"/>
              </a:spcBef>
              <a:spcAft>
                <a:spcPts val="0"/>
              </a:spcAft>
              <a:buSzPts val="1800"/>
              <a:buChar char="•"/>
              <a:defRPr/>
            </a:lvl6pPr>
            <a:lvl7pPr marL="3200400" lvl="6" indent="-342900" algn="l">
              <a:lnSpc>
                <a:spcPct val="90000"/>
              </a:lnSpc>
              <a:spcBef>
                <a:spcPts val="499"/>
              </a:spcBef>
              <a:spcAft>
                <a:spcPts val="0"/>
              </a:spcAft>
              <a:buSzPts val="1800"/>
              <a:buChar char="•"/>
              <a:defRPr/>
            </a:lvl7pPr>
            <a:lvl8pPr marL="3657600" lvl="7" indent="-342900" algn="l">
              <a:lnSpc>
                <a:spcPct val="90000"/>
              </a:lnSpc>
              <a:spcBef>
                <a:spcPts val="499"/>
              </a:spcBef>
              <a:spcAft>
                <a:spcPts val="0"/>
              </a:spcAft>
              <a:buSzPts val="1800"/>
              <a:buChar char="•"/>
              <a:defRPr/>
            </a:lvl8pPr>
            <a:lvl9pPr marL="4114800" lvl="8" indent="-342900" algn="l">
              <a:lnSpc>
                <a:spcPct val="90000"/>
              </a:lnSpc>
              <a:spcBef>
                <a:spcPts val="499"/>
              </a:spcBef>
              <a:spcAft>
                <a:spcPts val="0"/>
              </a:spcAft>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08_Custom Layout">
  <p:cSld name="208_Custom Layout">
    <p:spTree>
      <p:nvGrpSpPr>
        <p:cNvPr id="1" name="Shape 26"/>
        <p:cNvGrpSpPr/>
        <p:nvPr/>
      </p:nvGrpSpPr>
      <p:grpSpPr>
        <a:xfrm>
          <a:off x="0" y="0"/>
          <a:ext cx="0" cy="0"/>
          <a:chOff x="0" y="0"/>
          <a:chExt cx="0" cy="0"/>
        </a:xfrm>
      </p:grpSpPr>
      <p:sp>
        <p:nvSpPr>
          <p:cNvPr id="27" name="Google Shape;27;p215"/>
          <p:cNvSpPr>
            <a:spLocks noGrp="1"/>
          </p:cNvSpPr>
          <p:nvPr>
            <p:ph type="pic" idx="2"/>
          </p:nvPr>
        </p:nvSpPr>
        <p:spPr>
          <a:xfrm>
            <a:off x="2036029" y="9525"/>
            <a:ext cx="2943300" cy="1895400"/>
          </a:xfrm>
          <a:prstGeom prst="rect">
            <a:avLst/>
          </a:prstGeom>
          <a:gradFill>
            <a:gsLst>
              <a:gs pos="0">
                <a:srgbClr val="262C34">
                  <a:alpha val="40000"/>
                </a:srgbClr>
              </a:gs>
              <a:gs pos="99000">
                <a:srgbClr val="262C34">
                  <a:alpha val="20000"/>
                </a:srgbClr>
              </a:gs>
              <a:gs pos="100000">
                <a:srgbClr val="262C34">
                  <a:alpha val="20000"/>
                </a:srgbClr>
              </a:gs>
            </a:gsLst>
            <a:lin ang="5400012" scaled="0"/>
          </a:gradFill>
          <a:ln>
            <a:noFill/>
          </a:ln>
        </p:spPr>
      </p:sp>
      <p:sp>
        <p:nvSpPr>
          <p:cNvPr id="28" name="Google Shape;28;p215"/>
          <p:cNvSpPr>
            <a:spLocks noGrp="1"/>
          </p:cNvSpPr>
          <p:nvPr>
            <p:ph type="pic" idx="3"/>
          </p:nvPr>
        </p:nvSpPr>
        <p:spPr>
          <a:xfrm>
            <a:off x="2036029" y="2048608"/>
            <a:ext cx="2943300" cy="2809200"/>
          </a:xfrm>
          <a:prstGeom prst="rect">
            <a:avLst/>
          </a:prstGeom>
          <a:gradFill>
            <a:gsLst>
              <a:gs pos="0">
                <a:srgbClr val="262C34">
                  <a:alpha val="40000"/>
                </a:srgbClr>
              </a:gs>
              <a:gs pos="99000">
                <a:srgbClr val="262C34">
                  <a:alpha val="20000"/>
                </a:srgbClr>
              </a:gs>
              <a:gs pos="100000">
                <a:srgbClr val="262C34">
                  <a:alpha val="20000"/>
                </a:srgbClr>
              </a:gs>
            </a:gsLst>
            <a:lin ang="5400012" scaled="0"/>
          </a:gradFill>
          <a:ln>
            <a:noFill/>
          </a:ln>
        </p:spPr>
      </p:sp>
      <p:sp>
        <p:nvSpPr>
          <p:cNvPr id="29" name="Google Shape;29;p215"/>
          <p:cNvSpPr>
            <a:spLocks noGrp="1"/>
          </p:cNvSpPr>
          <p:nvPr>
            <p:ph type="pic" idx="4"/>
          </p:nvPr>
        </p:nvSpPr>
        <p:spPr>
          <a:xfrm>
            <a:off x="2036029" y="4953000"/>
            <a:ext cx="2943300" cy="1905000"/>
          </a:xfrm>
          <a:prstGeom prst="rect">
            <a:avLst/>
          </a:prstGeom>
          <a:gradFill>
            <a:gsLst>
              <a:gs pos="0">
                <a:srgbClr val="262C34">
                  <a:alpha val="40000"/>
                </a:srgbClr>
              </a:gs>
              <a:gs pos="99000">
                <a:srgbClr val="262C34">
                  <a:alpha val="20000"/>
                </a:srgbClr>
              </a:gs>
              <a:gs pos="100000">
                <a:srgbClr val="262C34">
                  <a:alpha val="20000"/>
                </a:srgbClr>
              </a:gs>
            </a:gsLst>
            <a:lin ang="5400012" scaled="0"/>
          </a:gradFill>
          <a:ln>
            <a:noFill/>
          </a:ln>
        </p:spPr>
      </p:sp>
      <p:sp>
        <p:nvSpPr>
          <p:cNvPr id="30" name="Google Shape;30;p215"/>
          <p:cNvSpPr>
            <a:spLocks noGrp="1"/>
          </p:cNvSpPr>
          <p:nvPr>
            <p:ph type="pic" idx="5"/>
          </p:nvPr>
        </p:nvSpPr>
        <p:spPr>
          <a:xfrm>
            <a:off x="8229600" y="2048608"/>
            <a:ext cx="2943300" cy="2809200"/>
          </a:xfrm>
          <a:prstGeom prst="rect">
            <a:avLst/>
          </a:prstGeom>
          <a:gradFill>
            <a:gsLst>
              <a:gs pos="0">
                <a:srgbClr val="262C34">
                  <a:alpha val="40000"/>
                </a:srgbClr>
              </a:gs>
              <a:gs pos="99000">
                <a:srgbClr val="262C34">
                  <a:alpha val="20000"/>
                </a:srgbClr>
              </a:gs>
              <a:gs pos="100000">
                <a:srgbClr val="262C34">
                  <a:alpha val="20000"/>
                </a:srgbClr>
              </a:gs>
            </a:gsLst>
            <a:lin ang="5400012" scaled="0"/>
          </a:gradFill>
          <a:ln>
            <a:noFill/>
          </a:ln>
        </p:spPr>
      </p:sp>
      <p:sp>
        <p:nvSpPr>
          <p:cNvPr id="31" name="Google Shape;31;p215"/>
          <p:cNvSpPr>
            <a:spLocks noGrp="1"/>
          </p:cNvSpPr>
          <p:nvPr>
            <p:ph type="pic" idx="6"/>
          </p:nvPr>
        </p:nvSpPr>
        <p:spPr>
          <a:xfrm>
            <a:off x="8229600" y="9525"/>
            <a:ext cx="2943300" cy="1895400"/>
          </a:xfrm>
          <a:prstGeom prst="rect">
            <a:avLst/>
          </a:prstGeom>
          <a:gradFill>
            <a:gsLst>
              <a:gs pos="0">
                <a:srgbClr val="262C34">
                  <a:alpha val="40000"/>
                </a:srgbClr>
              </a:gs>
              <a:gs pos="99000">
                <a:srgbClr val="262C34">
                  <a:alpha val="20000"/>
                </a:srgbClr>
              </a:gs>
              <a:gs pos="100000">
                <a:srgbClr val="262C34">
                  <a:alpha val="20000"/>
                </a:srgbClr>
              </a:gs>
            </a:gsLst>
            <a:lin ang="5400012" scaled="0"/>
          </a:gradFill>
          <a:ln>
            <a:noFill/>
          </a:ln>
        </p:spPr>
      </p:sp>
      <p:sp>
        <p:nvSpPr>
          <p:cNvPr id="32" name="Google Shape;32;p215"/>
          <p:cNvSpPr>
            <a:spLocks noGrp="1"/>
          </p:cNvSpPr>
          <p:nvPr>
            <p:ph type="pic" idx="7"/>
          </p:nvPr>
        </p:nvSpPr>
        <p:spPr>
          <a:xfrm>
            <a:off x="8229600" y="4953000"/>
            <a:ext cx="2943300" cy="1895400"/>
          </a:xfrm>
          <a:prstGeom prst="rect">
            <a:avLst/>
          </a:prstGeom>
          <a:gradFill>
            <a:gsLst>
              <a:gs pos="0">
                <a:srgbClr val="262C34">
                  <a:alpha val="40000"/>
                </a:srgbClr>
              </a:gs>
              <a:gs pos="99000">
                <a:srgbClr val="262C34">
                  <a:alpha val="20000"/>
                </a:srgbClr>
              </a:gs>
              <a:gs pos="100000">
                <a:srgbClr val="262C34">
                  <a:alpha val="20000"/>
                </a:srgbClr>
              </a:gs>
            </a:gsLst>
            <a:lin ang="5400012" scaled="0"/>
          </a:gradFill>
          <a:ln>
            <a:noFill/>
          </a:ln>
        </p:spPr>
      </p:sp>
      <p:sp>
        <p:nvSpPr>
          <p:cNvPr id="33" name="Google Shape;33;p215"/>
          <p:cNvSpPr>
            <a:spLocks noGrp="1"/>
          </p:cNvSpPr>
          <p:nvPr>
            <p:ph type="pic" idx="8"/>
          </p:nvPr>
        </p:nvSpPr>
        <p:spPr>
          <a:xfrm>
            <a:off x="5118162" y="5512776"/>
            <a:ext cx="2972400" cy="1335600"/>
          </a:xfrm>
          <a:prstGeom prst="rect">
            <a:avLst/>
          </a:prstGeom>
          <a:gradFill>
            <a:gsLst>
              <a:gs pos="0">
                <a:srgbClr val="262C34">
                  <a:alpha val="40000"/>
                </a:srgbClr>
              </a:gs>
              <a:gs pos="99000">
                <a:srgbClr val="262C34">
                  <a:alpha val="20000"/>
                </a:srgbClr>
              </a:gs>
              <a:gs pos="100000">
                <a:srgbClr val="262C34">
                  <a:alpha val="20000"/>
                </a:srgbClr>
              </a:gs>
            </a:gsLst>
            <a:lin ang="5400012" scaled="0"/>
          </a:gradFill>
          <a:ln>
            <a:noFill/>
          </a:ln>
        </p:spPr>
      </p:sp>
      <p:sp>
        <p:nvSpPr>
          <p:cNvPr id="34" name="Google Shape;34;p215"/>
          <p:cNvSpPr>
            <a:spLocks noGrp="1"/>
          </p:cNvSpPr>
          <p:nvPr>
            <p:ph type="pic" idx="9"/>
          </p:nvPr>
        </p:nvSpPr>
        <p:spPr>
          <a:xfrm>
            <a:off x="5118162" y="0"/>
            <a:ext cx="2972400" cy="2867100"/>
          </a:xfrm>
          <a:prstGeom prst="rect">
            <a:avLst/>
          </a:prstGeom>
          <a:gradFill>
            <a:gsLst>
              <a:gs pos="0">
                <a:srgbClr val="262C34">
                  <a:alpha val="40000"/>
                </a:srgbClr>
              </a:gs>
              <a:gs pos="99000">
                <a:srgbClr val="262C34">
                  <a:alpha val="20000"/>
                </a:srgbClr>
              </a:gs>
              <a:gs pos="100000">
                <a:srgbClr val="262C34">
                  <a:alpha val="20000"/>
                </a:srgbClr>
              </a:gs>
            </a:gsLst>
            <a:lin ang="5400012" scaled="0"/>
          </a:grad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209_Custom Layout">
  <p:cSld name="209_Custom Layout">
    <p:spTree>
      <p:nvGrpSpPr>
        <p:cNvPr id="1" name="Shape 35"/>
        <p:cNvGrpSpPr/>
        <p:nvPr/>
      </p:nvGrpSpPr>
      <p:grpSpPr>
        <a:xfrm>
          <a:off x="0" y="0"/>
          <a:ext cx="0" cy="0"/>
          <a:chOff x="0" y="0"/>
          <a:chExt cx="0" cy="0"/>
        </a:xfrm>
      </p:grpSpPr>
      <p:sp>
        <p:nvSpPr>
          <p:cNvPr id="36" name="Google Shape;36;p216"/>
          <p:cNvSpPr>
            <a:spLocks noGrp="1"/>
          </p:cNvSpPr>
          <p:nvPr>
            <p:ph type="pic" idx="2"/>
          </p:nvPr>
        </p:nvSpPr>
        <p:spPr>
          <a:xfrm>
            <a:off x="1" y="3522663"/>
            <a:ext cx="2027238" cy="332581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7" name="Google Shape;37;p216"/>
          <p:cNvSpPr>
            <a:spLocks noGrp="1"/>
          </p:cNvSpPr>
          <p:nvPr>
            <p:ph type="pic" idx="3"/>
          </p:nvPr>
        </p:nvSpPr>
        <p:spPr>
          <a:xfrm>
            <a:off x="8305801" y="0"/>
            <a:ext cx="3886200" cy="6848475"/>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8" name="Google Shape;38;p216"/>
          <p:cNvSpPr>
            <a:spLocks noGrp="1"/>
          </p:cNvSpPr>
          <p:nvPr>
            <p:ph type="pic" idx="4"/>
          </p:nvPr>
        </p:nvSpPr>
        <p:spPr>
          <a:xfrm>
            <a:off x="2193986" y="3522664"/>
            <a:ext cx="5926075" cy="332581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9" name="Google Shape;39;p216"/>
          <p:cNvSpPr>
            <a:spLocks noGrp="1"/>
          </p:cNvSpPr>
          <p:nvPr>
            <p:ph type="pic" idx="5"/>
          </p:nvPr>
        </p:nvSpPr>
        <p:spPr>
          <a:xfrm>
            <a:off x="9526" y="-1"/>
            <a:ext cx="5267324" cy="332581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par>
                                <p:cTn id="8" presetID="10" presetClass="entr" presetSubtype="0" fill="hold" nodeType="withEffect">
                                  <p:stCondLst>
                                    <p:cond delay="50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par>
                                <p:cTn id="11" presetID="10" presetClass="entr" presetSubtype="0" fill="hold" nodeType="withEffect">
                                  <p:stCondLst>
                                    <p:cond delay="75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par>
                                <p:cTn id="14" presetID="10" presetClass="entr" presetSubtype="0" fill="hold" nodeType="withEffect">
                                  <p:stCondLst>
                                    <p:cond delay="125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Right Title Layout">
  <p:cSld name="Right Title Layout">
    <p:spTree>
      <p:nvGrpSpPr>
        <p:cNvPr id="1" name="Shape 43"/>
        <p:cNvGrpSpPr/>
        <p:nvPr/>
      </p:nvGrpSpPr>
      <p:grpSpPr>
        <a:xfrm>
          <a:off x="0" y="0"/>
          <a:ext cx="0" cy="0"/>
          <a:chOff x="0" y="0"/>
          <a:chExt cx="0" cy="0"/>
        </a:xfrm>
      </p:grpSpPr>
      <p:sp>
        <p:nvSpPr>
          <p:cNvPr id="44" name="Google Shape;44;p34"/>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51_Custom Layout">
  <p:cSld name="151_Custom Layout">
    <p:bg>
      <p:bgPr>
        <a:solidFill>
          <a:schemeClr val="lt1"/>
        </a:solidFill>
        <a:effectLst/>
      </p:bgPr>
    </p:bg>
    <p:spTree>
      <p:nvGrpSpPr>
        <p:cNvPr id="1" name="Shape 45"/>
        <p:cNvGrpSpPr/>
        <p:nvPr/>
      </p:nvGrpSpPr>
      <p:grpSpPr>
        <a:xfrm>
          <a:off x="0" y="0"/>
          <a:ext cx="0" cy="0"/>
          <a:chOff x="0" y="0"/>
          <a:chExt cx="0" cy="0"/>
        </a:xfrm>
      </p:grpSpPr>
      <p:sp>
        <p:nvSpPr>
          <p:cNvPr id="46" name="Google Shape;46;p35"/>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lvl="0" algn="r">
              <a:lnSpc>
                <a:spcPct val="80000"/>
              </a:lnSpc>
              <a:spcBef>
                <a:spcPts val="0"/>
              </a:spcBef>
              <a:spcAft>
                <a:spcPts val="0"/>
              </a:spcAft>
              <a:buClr>
                <a:schemeClr val="dk1"/>
              </a:buClr>
              <a:buSzPts val="36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41_Custom Layout">
  <p:cSld name="41_Custom Layout">
    <p:spTree>
      <p:nvGrpSpPr>
        <p:cNvPr id="1" name="Shape 47"/>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46_Custom Layout">
  <p:cSld name="46_Custom Layout">
    <p:spTree>
      <p:nvGrpSpPr>
        <p:cNvPr id="1" name="Shape 48"/>
        <p:cNvGrpSpPr/>
        <p:nvPr/>
      </p:nvGrpSpPr>
      <p:grpSpPr>
        <a:xfrm>
          <a:off x="0" y="0"/>
          <a:ext cx="0" cy="0"/>
          <a:chOff x="0" y="0"/>
          <a:chExt cx="0" cy="0"/>
        </a:xfrm>
      </p:grpSpPr>
      <p:sp>
        <p:nvSpPr>
          <p:cNvPr id="49" name="Google Shape;49;p39"/>
          <p:cNvSpPr txBox="1">
            <a:spLocks noGrp="1"/>
          </p:cNvSpPr>
          <p:nvPr>
            <p:ph type="title"/>
          </p:nvPr>
        </p:nvSpPr>
        <p:spPr>
          <a:xfrm>
            <a:off x="2028825" y="946702"/>
            <a:ext cx="4067176" cy="200297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39"/>
          <p:cNvSpPr>
            <a:spLocks noGrp="1"/>
          </p:cNvSpPr>
          <p:nvPr>
            <p:ph type="pic" idx="2"/>
          </p:nvPr>
        </p:nvSpPr>
        <p:spPr>
          <a:xfrm>
            <a:off x="6172200" y="0"/>
            <a:ext cx="4143375"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89_Custom Layout">
  <p:cSld name="89_Custom Layout">
    <p:spTree>
      <p:nvGrpSpPr>
        <p:cNvPr id="1" name="Shape 51"/>
        <p:cNvGrpSpPr/>
        <p:nvPr/>
      </p:nvGrpSpPr>
      <p:grpSpPr>
        <a:xfrm>
          <a:off x="0" y="0"/>
          <a:ext cx="0" cy="0"/>
          <a:chOff x="0" y="0"/>
          <a:chExt cx="0" cy="0"/>
        </a:xfrm>
      </p:grpSpPr>
      <p:sp>
        <p:nvSpPr>
          <p:cNvPr id="52" name="Google Shape;52;p40"/>
          <p:cNvSpPr txBox="1">
            <a:spLocks noGrp="1"/>
          </p:cNvSpPr>
          <p:nvPr>
            <p:ph type="title"/>
          </p:nvPr>
        </p:nvSpPr>
        <p:spPr>
          <a:xfrm>
            <a:off x="2028825" y="946703"/>
            <a:ext cx="4067176" cy="1308996"/>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40"/>
          <p:cNvSpPr>
            <a:spLocks noGrp="1"/>
          </p:cNvSpPr>
          <p:nvPr>
            <p:ph type="pic" idx="2"/>
          </p:nvPr>
        </p:nvSpPr>
        <p:spPr>
          <a:xfrm>
            <a:off x="2134609" y="2255699"/>
            <a:ext cx="3066041" cy="2649676"/>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4" name="Google Shape;54;p40"/>
          <p:cNvSpPr>
            <a:spLocks noGrp="1"/>
          </p:cNvSpPr>
          <p:nvPr>
            <p:ph type="pic" idx="3"/>
          </p:nvPr>
        </p:nvSpPr>
        <p:spPr>
          <a:xfrm>
            <a:off x="5438424" y="2255699"/>
            <a:ext cx="3066041" cy="2649676"/>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5" name="Google Shape;55;p40"/>
          <p:cNvSpPr>
            <a:spLocks noGrp="1"/>
          </p:cNvSpPr>
          <p:nvPr>
            <p:ph type="pic" idx="4"/>
          </p:nvPr>
        </p:nvSpPr>
        <p:spPr>
          <a:xfrm>
            <a:off x="8742239" y="2255699"/>
            <a:ext cx="3066041" cy="2649676"/>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10" presetClass="entr" presetSubtype="0" fill="hold" nodeType="withEffect">
                                  <p:stCondLst>
                                    <p:cond delay="500"/>
                                  </p:stCondLst>
                                  <p:childTnLst>
                                    <p:set>
                                      <p:cBhvr>
                                        <p:cTn id="9" dur="1" fill="hold">
                                          <p:stCondLst>
                                            <p:cond delay="0"/>
                                          </p:stCondLst>
                                        </p:cTn>
                                        <p:tgtEl>
                                          <p:spTgt spid="54"/>
                                        </p:tgtEl>
                                        <p:attrNameLst>
                                          <p:attrName>style.visibility</p:attrName>
                                        </p:attrNameLst>
                                      </p:cBhvr>
                                      <p:to>
                                        <p:strVal val="visible"/>
                                      </p:to>
                                    </p:set>
                                    <p:animEffect transition="in" filter="fade">
                                      <p:cBhvr>
                                        <p:cTn id="10" dur="500"/>
                                        <p:tgtEl>
                                          <p:spTgt spid="54"/>
                                        </p:tgtEl>
                                      </p:cBhvr>
                                    </p:animEffect>
                                  </p:childTnLst>
                                </p:cTn>
                              </p:par>
                              <p:par>
                                <p:cTn id="11" presetID="10" presetClass="entr" presetSubtype="0" fill="hold" nodeType="withEffect">
                                  <p:stCondLst>
                                    <p:cond delay="900"/>
                                  </p:stCondLst>
                                  <p:childTnLst>
                                    <p:set>
                                      <p:cBhvr>
                                        <p:cTn id="12" dur="1" fill="hold">
                                          <p:stCondLst>
                                            <p:cond delay="0"/>
                                          </p:stCondLst>
                                        </p:cTn>
                                        <p:tgtEl>
                                          <p:spTgt spid="55"/>
                                        </p:tgtEl>
                                        <p:attrNameLst>
                                          <p:attrName>style.visibility</p:attrName>
                                        </p:attrNameLst>
                                      </p:cBhvr>
                                      <p:to>
                                        <p:strVal val="visible"/>
                                      </p:to>
                                    </p:set>
                                    <p:animEffect transition="in" filter="fade">
                                      <p:cBhvr>
                                        <p:cTn id="13"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50_Custom Layout">
  <p:cSld name="50_Custom Layout">
    <p:spTree>
      <p:nvGrpSpPr>
        <p:cNvPr id="1" name="Shape 56"/>
        <p:cNvGrpSpPr/>
        <p:nvPr/>
      </p:nvGrpSpPr>
      <p:grpSpPr>
        <a:xfrm>
          <a:off x="0" y="0"/>
          <a:ext cx="0" cy="0"/>
          <a:chOff x="0" y="0"/>
          <a:chExt cx="0" cy="0"/>
        </a:xfrm>
      </p:grpSpPr>
      <p:sp>
        <p:nvSpPr>
          <p:cNvPr id="57" name="Google Shape;57;p41"/>
          <p:cNvSpPr/>
          <p:nvPr/>
        </p:nvSpPr>
        <p:spPr>
          <a:xfrm>
            <a:off x="1019175" y="3802615"/>
            <a:ext cx="10153650" cy="2471185"/>
          </a:xfrm>
          <a:prstGeom prst="rect">
            <a:avLst/>
          </a:prstGeom>
          <a:solidFill>
            <a:schemeClr val="lt2"/>
          </a:solidFill>
          <a:ln>
            <a:noFill/>
          </a:ln>
          <a:effectLst>
            <a:outerShdw blurRad="38100" dist="12700" dir="5400000" algn="ctr" rotWithShape="0">
              <a:srgbClr val="000000">
                <a:alpha val="13725"/>
              </a:srgbClr>
            </a:outerShdw>
          </a:effectLst>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58" name="Google Shape;58;p41"/>
          <p:cNvSpPr/>
          <p:nvPr/>
        </p:nvSpPr>
        <p:spPr>
          <a:xfrm>
            <a:off x="1019175" y="1125538"/>
            <a:ext cx="10153650" cy="2471185"/>
          </a:xfrm>
          <a:prstGeom prst="rect">
            <a:avLst/>
          </a:prstGeom>
          <a:solidFill>
            <a:schemeClr val="lt2"/>
          </a:solidFill>
          <a:ln>
            <a:noFill/>
          </a:ln>
          <a:effectLst>
            <a:outerShdw blurRad="38100" dist="12700" dir="5400000" algn="ctr" rotWithShape="0">
              <a:srgbClr val="000000">
                <a:alpha val="13725"/>
              </a:srgbClr>
            </a:outerShdw>
          </a:effectLst>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59" name="Google Shape;59;p41"/>
          <p:cNvSpPr>
            <a:spLocks noGrp="1"/>
          </p:cNvSpPr>
          <p:nvPr>
            <p:ph type="pic" idx="2"/>
          </p:nvPr>
        </p:nvSpPr>
        <p:spPr>
          <a:xfrm>
            <a:off x="2135300" y="4219023"/>
            <a:ext cx="900000" cy="900000"/>
          </a:xfrm>
          <a:prstGeom prst="ellipse">
            <a:avLst/>
          </a:prstGeom>
          <a:gradFill>
            <a:gsLst>
              <a:gs pos="0">
                <a:srgbClr val="262C34">
                  <a:alpha val="40000"/>
                </a:srgbClr>
              </a:gs>
              <a:gs pos="99000">
                <a:srgbClr val="262C34">
                  <a:alpha val="20000"/>
                </a:srgbClr>
              </a:gs>
              <a:gs pos="100000">
                <a:srgbClr val="262C34">
                  <a:alpha val="20000"/>
                </a:srgbClr>
              </a:gs>
            </a:gsLst>
            <a:lin ang="5400000" scaled="0"/>
          </a:gradFill>
          <a:ln>
            <a:noFill/>
          </a:ln>
          <a:effectLst>
            <a:outerShdw blurRad="508000" dist="190500" dir="5400000" algn="t" rotWithShape="0">
              <a:srgbClr val="000000">
                <a:alpha val="20000"/>
              </a:srgbClr>
            </a:outerShdw>
          </a:effectLst>
        </p:spPr>
      </p:sp>
      <p:sp>
        <p:nvSpPr>
          <p:cNvPr id="60" name="Google Shape;60;p41"/>
          <p:cNvSpPr>
            <a:spLocks noGrp="1"/>
          </p:cNvSpPr>
          <p:nvPr>
            <p:ph type="pic" idx="3"/>
          </p:nvPr>
        </p:nvSpPr>
        <p:spPr>
          <a:xfrm>
            <a:off x="4478594" y="4219023"/>
            <a:ext cx="900000" cy="900000"/>
          </a:xfrm>
          <a:prstGeom prst="ellipse">
            <a:avLst/>
          </a:prstGeom>
          <a:gradFill>
            <a:gsLst>
              <a:gs pos="0">
                <a:srgbClr val="262C34">
                  <a:alpha val="40000"/>
                </a:srgbClr>
              </a:gs>
              <a:gs pos="99000">
                <a:srgbClr val="262C34">
                  <a:alpha val="20000"/>
                </a:srgbClr>
              </a:gs>
              <a:gs pos="100000">
                <a:srgbClr val="262C34">
                  <a:alpha val="20000"/>
                </a:srgbClr>
              </a:gs>
            </a:gsLst>
            <a:lin ang="5400000" scaled="0"/>
          </a:gradFill>
          <a:ln>
            <a:noFill/>
          </a:ln>
          <a:effectLst>
            <a:outerShdw blurRad="508000" dist="190500" dir="5400000" algn="t" rotWithShape="0">
              <a:srgbClr val="000000">
                <a:alpha val="20000"/>
              </a:srgbClr>
            </a:outerShdw>
          </a:effectLst>
        </p:spPr>
      </p:sp>
      <p:sp>
        <p:nvSpPr>
          <p:cNvPr id="61" name="Google Shape;61;p41"/>
          <p:cNvSpPr>
            <a:spLocks noGrp="1"/>
          </p:cNvSpPr>
          <p:nvPr>
            <p:ph type="pic" idx="4"/>
          </p:nvPr>
        </p:nvSpPr>
        <p:spPr>
          <a:xfrm>
            <a:off x="6821888" y="4219023"/>
            <a:ext cx="900000" cy="900000"/>
          </a:xfrm>
          <a:prstGeom prst="ellipse">
            <a:avLst/>
          </a:prstGeom>
          <a:gradFill>
            <a:gsLst>
              <a:gs pos="0">
                <a:srgbClr val="262C34">
                  <a:alpha val="40000"/>
                </a:srgbClr>
              </a:gs>
              <a:gs pos="99000">
                <a:srgbClr val="262C34">
                  <a:alpha val="20000"/>
                </a:srgbClr>
              </a:gs>
              <a:gs pos="100000">
                <a:srgbClr val="262C34">
                  <a:alpha val="20000"/>
                </a:srgbClr>
              </a:gs>
            </a:gsLst>
            <a:lin ang="5400000" scaled="0"/>
          </a:gradFill>
          <a:ln>
            <a:noFill/>
          </a:ln>
          <a:effectLst>
            <a:outerShdw blurRad="508000" dist="190500" dir="5400000" algn="t" rotWithShape="0">
              <a:srgbClr val="000000">
                <a:alpha val="20000"/>
              </a:srgbClr>
            </a:outerShdw>
          </a:effectLst>
        </p:spPr>
      </p:sp>
      <p:sp>
        <p:nvSpPr>
          <p:cNvPr id="62" name="Google Shape;62;p41"/>
          <p:cNvSpPr>
            <a:spLocks noGrp="1"/>
          </p:cNvSpPr>
          <p:nvPr>
            <p:ph type="pic" idx="5"/>
          </p:nvPr>
        </p:nvSpPr>
        <p:spPr>
          <a:xfrm>
            <a:off x="9162250" y="4219023"/>
            <a:ext cx="900000" cy="900000"/>
          </a:xfrm>
          <a:prstGeom prst="ellipse">
            <a:avLst/>
          </a:prstGeom>
          <a:gradFill>
            <a:gsLst>
              <a:gs pos="0">
                <a:srgbClr val="262C34">
                  <a:alpha val="40000"/>
                </a:srgbClr>
              </a:gs>
              <a:gs pos="99000">
                <a:srgbClr val="262C34">
                  <a:alpha val="20000"/>
                </a:srgbClr>
              </a:gs>
              <a:gs pos="100000">
                <a:srgbClr val="262C34">
                  <a:alpha val="20000"/>
                </a:srgbClr>
              </a:gs>
            </a:gsLst>
            <a:lin ang="5400000" scaled="0"/>
          </a:gradFill>
          <a:ln>
            <a:noFill/>
          </a:ln>
          <a:effectLst>
            <a:outerShdw blurRad="508000" dist="190500" dir="5400000" algn="t" rotWithShape="0">
              <a:srgbClr val="000000">
                <a:alpha val="20000"/>
              </a:srgbClr>
            </a:outerShdw>
          </a:effectLst>
        </p:spPr>
      </p:sp>
      <p:sp>
        <p:nvSpPr>
          <p:cNvPr id="63" name="Google Shape;63;p41"/>
          <p:cNvSpPr>
            <a:spLocks noGrp="1"/>
          </p:cNvSpPr>
          <p:nvPr>
            <p:ph type="pic" idx="6"/>
          </p:nvPr>
        </p:nvSpPr>
        <p:spPr>
          <a:xfrm>
            <a:off x="2135300" y="1606452"/>
            <a:ext cx="900000" cy="900000"/>
          </a:xfrm>
          <a:prstGeom prst="ellipse">
            <a:avLst/>
          </a:prstGeom>
          <a:gradFill>
            <a:gsLst>
              <a:gs pos="0">
                <a:srgbClr val="262C34">
                  <a:alpha val="40000"/>
                </a:srgbClr>
              </a:gs>
              <a:gs pos="99000">
                <a:srgbClr val="262C34">
                  <a:alpha val="20000"/>
                </a:srgbClr>
              </a:gs>
              <a:gs pos="100000">
                <a:srgbClr val="262C34">
                  <a:alpha val="20000"/>
                </a:srgbClr>
              </a:gs>
            </a:gsLst>
            <a:lin ang="5400000" scaled="0"/>
          </a:gradFill>
          <a:ln>
            <a:noFill/>
          </a:ln>
          <a:effectLst>
            <a:outerShdw blurRad="508000" dist="190500" dir="5400000" algn="t" rotWithShape="0">
              <a:srgbClr val="000000">
                <a:alpha val="20000"/>
              </a:srgbClr>
            </a:outerShdw>
          </a:effectLst>
        </p:spPr>
      </p:sp>
      <p:sp>
        <p:nvSpPr>
          <p:cNvPr id="64" name="Google Shape;64;p41"/>
          <p:cNvSpPr>
            <a:spLocks noGrp="1"/>
          </p:cNvSpPr>
          <p:nvPr>
            <p:ph type="pic" idx="7"/>
          </p:nvPr>
        </p:nvSpPr>
        <p:spPr>
          <a:xfrm>
            <a:off x="4478594" y="1606452"/>
            <a:ext cx="900000" cy="900000"/>
          </a:xfrm>
          <a:prstGeom prst="ellipse">
            <a:avLst/>
          </a:prstGeom>
          <a:gradFill>
            <a:gsLst>
              <a:gs pos="0">
                <a:srgbClr val="262C34">
                  <a:alpha val="40000"/>
                </a:srgbClr>
              </a:gs>
              <a:gs pos="99000">
                <a:srgbClr val="262C34">
                  <a:alpha val="20000"/>
                </a:srgbClr>
              </a:gs>
              <a:gs pos="100000">
                <a:srgbClr val="262C34">
                  <a:alpha val="20000"/>
                </a:srgbClr>
              </a:gs>
            </a:gsLst>
            <a:lin ang="5400000" scaled="0"/>
          </a:gradFill>
          <a:ln>
            <a:noFill/>
          </a:ln>
          <a:effectLst>
            <a:outerShdw blurRad="508000" dist="190500" dir="5400000" algn="t" rotWithShape="0">
              <a:srgbClr val="000000">
                <a:alpha val="20000"/>
              </a:srgbClr>
            </a:outerShdw>
          </a:effectLst>
        </p:spPr>
      </p:sp>
      <p:sp>
        <p:nvSpPr>
          <p:cNvPr id="65" name="Google Shape;65;p41"/>
          <p:cNvSpPr>
            <a:spLocks noGrp="1"/>
          </p:cNvSpPr>
          <p:nvPr>
            <p:ph type="pic" idx="8"/>
          </p:nvPr>
        </p:nvSpPr>
        <p:spPr>
          <a:xfrm>
            <a:off x="6821888" y="1606452"/>
            <a:ext cx="900000" cy="900000"/>
          </a:xfrm>
          <a:prstGeom prst="ellipse">
            <a:avLst/>
          </a:prstGeom>
          <a:gradFill>
            <a:gsLst>
              <a:gs pos="0">
                <a:srgbClr val="262C34">
                  <a:alpha val="40000"/>
                </a:srgbClr>
              </a:gs>
              <a:gs pos="99000">
                <a:srgbClr val="262C34">
                  <a:alpha val="20000"/>
                </a:srgbClr>
              </a:gs>
              <a:gs pos="100000">
                <a:srgbClr val="262C34">
                  <a:alpha val="20000"/>
                </a:srgbClr>
              </a:gs>
            </a:gsLst>
            <a:lin ang="5400000" scaled="0"/>
          </a:gradFill>
          <a:ln>
            <a:noFill/>
          </a:ln>
          <a:effectLst>
            <a:outerShdw blurRad="508000" dist="190500" dir="5400000" algn="t" rotWithShape="0">
              <a:srgbClr val="000000">
                <a:alpha val="20000"/>
              </a:srgbClr>
            </a:outerShdw>
          </a:effectLst>
        </p:spPr>
      </p:sp>
      <p:sp>
        <p:nvSpPr>
          <p:cNvPr id="66" name="Google Shape;66;p41"/>
          <p:cNvSpPr>
            <a:spLocks noGrp="1"/>
          </p:cNvSpPr>
          <p:nvPr>
            <p:ph type="pic" idx="9"/>
          </p:nvPr>
        </p:nvSpPr>
        <p:spPr>
          <a:xfrm>
            <a:off x="9162250" y="1606452"/>
            <a:ext cx="900000" cy="900000"/>
          </a:xfrm>
          <a:prstGeom prst="ellipse">
            <a:avLst/>
          </a:prstGeom>
          <a:gradFill>
            <a:gsLst>
              <a:gs pos="0">
                <a:srgbClr val="262C34">
                  <a:alpha val="40000"/>
                </a:srgbClr>
              </a:gs>
              <a:gs pos="99000">
                <a:srgbClr val="262C34">
                  <a:alpha val="20000"/>
                </a:srgbClr>
              </a:gs>
              <a:gs pos="100000">
                <a:srgbClr val="262C34">
                  <a:alpha val="20000"/>
                </a:srgbClr>
              </a:gs>
            </a:gsLst>
            <a:lin ang="5400000" scaled="0"/>
          </a:gradFill>
          <a:ln>
            <a:noFill/>
          </a:ln>
          <a:effectLst>
            <a:outerShdw blurRad="508000" dist="190500" dir="5400000" algn="t" rotWithShape="0">
              <a:srgbClr val="000000">
                <a:alpha val="20000"/>
              </a:srgbClr>
            </a:outerShdw>
          </a:effectLst>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par>
                                <p:cTn id="8" presetID="10" presetClass="entr" presetSubtype="0" fill="hold" nodeType="withEffect">
                                  <p:stCondLst>
                                    <p:cond delay="300"/>
                                  </p:stCondLst>
                                  <p:childTnLst>
                                    <p:set>
                                      <p:cBhvr>
                                        <p:cTn id="9" dur="1" fill="hold">
                                          <p:stCondLst>
                                            <p:cond delay="0"/>
                                          </p:stCondLst>
                                        </p:cTn>
                                        <p:tgtEl>
                                          <p:spTgt spid="64"/>
                                        </p:tgtEl>
                                        <p:attrNameLst>
                                          <p:attrName>style.visibility</p:attrName>
                                        </p:attrNameLst>
                                      </p:cBhvr>
                                      <p:to>
                                        <p:strVal val="visible"/>
                                      </p:to>
                                    </p:set>
                                    <p:animEffect transition="in" filter="fade">
                                      <p:cBhvr>
                                        <p:cTn id="10" dur="500"/>
                                        <p:tgtEl>
                                          <p:spTgt spid="64"/>
                                        </p:tgtEl>
                                      </p:cBhvr>
                                    </p:animEffect>
                                  </p:childTnLst>
                                </p:cTn>
                              </p:par>
                              <p:par>
                                <p:cTn id="11" presetID="10" presetClass="entr" presetSubtype="0" fill="hold" nodeType="withEffect">
                                  <p:stCondLst>
                                    <p:cond delay="600"/>
                                  </p:stCondLst>
                                  <p:childTnLst>
                                    <p:set>
                                      <p:cBhvr>
                                        <p:cTn id="12" dur="1" fill="hold">
                                          <p:stCondLst>
                                            <p:cond delay="0"/>
                                          </p:stCondLst>
                                        </p:cTn>
                                        <p:tgtEl>
                                          <p:spTgt spid="65"/>
                                        </p:tgtEl>
                                        <p:attrNameLst>
                                          <p:attrName>style.visibility</p:attrName>
                                        </p:attrNameLst>
                                      </p:cBhvr>
                                      <p:to>
                                        <p:strVal val="visible"/>
                                      </p:to>
                                    </p:set>
                                    <p:animEffect transition="in" filter="fade">
                                      <p:cBhvr>
                                        <p:cTn id="13" dur="500"/>
                                        <p:tgtEl>
                                          <p:spTgt spid="65"/>
                                        </p:tgtEl>
                                      </p:cBhvr>
                                    </p:animEffect>
                                  </p:childTnLst>
                                </p:cTn>
                              </p:par>
                              <p:par>
                                <p:cTn id="14" presetID="10" presetClass="entr" presetSubtype="0" fill="hold" nodeType="withEffect">
                                  <p:stCondLst>
                                    <p:cond delay="1000"/>
                                  </p:stCondLst>
                                  <p:childTnLst>
                                    <p:set>
                                      <p:cBhvr>
                                        <p:cTn id="15" dur="1" fill="hold">
                                          <p:stCondLst>
                                            <p:cond delay="0"/>
                                          </p:stCondLst>
                                        </p:cTn>
                                        <p:tgtEl>
                                          <p:spTgt spid="66"/>
                                        </p:tgtEl>
                                        <p:attrNameLst>
                                          <p:attrName>style.visibility</p:attrName>
                                        </p:attrNameLst>
                                      </p:cBhvr>
                                      <p:to>
                                        <p:strVal val="visible"/>
                                      </p:to>
                                    </p:set>
                                    <p:animEffect transition="in" filter="fade">
                                      <p:cBhvr>
                                        <p:cTn id="16" dur="500"/>
                                        <p:tgtEl>
                                          <p:spTgt spid="66"/>
                                        </p:tgtEl>
                                      </p:cBhvr>
                                    </p:animEffect>
                                  </p:childTnLst>
                                </p:cTn>
                              </p:par>
                              <p:par>
                                <p:cTn id="17" presetID="10" presetClass="entr" presetSubtype="0" fill="hold" nodeType="with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1000"/>
                                        <p:tgtEl>
                                          <p:spTgt spid="58"/>
                                        </p:tgtEl>
                                      </p:cBhvr>
                                    </p:animEffect>
                                  </p:childTnLst>
                                </p:cTn>
                              </p:par>
                              <p:par>
                                <p:cTn id="20" presetID="10" presetClass="entr" presetSubtype="0" fill="hold" nodeType="withEffect">
                                  <p:stCondLst>
                                    <p:cond delay="800"/>
                                  </p:stCondLst>
                                  <p:childTnLst>
                                    <p:set>
                                      <p:cBhvr>
                                        <p:cTn id="21" dur="1" fill="hold">
                                          <p:stCondLst>
                                            <p:cond delay="0"/>
                                          </p:stCondLst>
                                        </p:cTn>
                                        <p:tgtEl>
                                          <p:spTgt spid="57"/>
                                        </p:tgtEl>
                                        <p:attrNameLst>
                                          <p:attrName>style.visibility</p:attrName>
                                        </p:attrNameLst>
                                      </p:cBhvr>
                                      <p:to>
                                        <p:strVal val="visible"/>
                                      </p:to>
                                    </p:set>
                                    <p:animEffect transition="in" filter="fade">
                                      <p:cBhvr>
                                        <p:cTn id="22" dur="1000"/>
                                        <p:tgtEl>
                                          <p:spTgt spid="57"/>
                                        </p:tgtEl>
                                      </p:cBhvr>
                                    </p:animEffect>
                                  </p:childTnLst>
                                </p:cTn>
                              </p:par>
                              <p:par>
                                <p:cTn id="23" presetID="10" presetClass="entr" presetSubtype="0" fill="hold" nodeType="withEffect">
                                  <p:stCondLst>
                                    <p:cond delay="1300"/>
                                  </p:stCondLst>
                                  <p:childTnLst>
                                    <p:set>
                                      <p:cBhvr>
                                        <p:cTn id="24" dur="1" fill="hold">
                                          <p:stCondLst>
                                            <p:cond delay="0"/>
                                          </p:stCondLst>
                                        </p:cTn>
                                        <p:tgtEl>
                                          <p:spTgt spid="59"/>
                                        </p:tgtEl>
                                        <p:attrNameLst>
                                          <p:attrName>style.visibility</p:attrName>
                                        </p:attrNameLst>
                                      </p:cBhvr>
                                      <p:to>
                                        <p:strVal val="visible"/>
                                      </p:to>
                                    </p:set>
                                    <p:animEffect transition="in" filter="fade">
                                      <p:cBhvr>
                                        <p:cTn id="25" dur="500"/>
                                        <p:tgtEl>
                                          <p:spTgt spid="59"/>
                                        </p:tgtEl>
                                      </p:cBhvr>
                                    </p:animEffect>
                                  </p:childTnLst>
                                </p:cTn>
                              </p:par>
                              <p:par>
                                <p:cTn id="26" presetID="10" presetClass="entr" presetSubtype="0" fill="hold" nodeType="withEffect">
                                  <p:stCondLst>
                                    <p:cond delay="1700"/>
                                  </p:stCondLst>
                                  <p:childTnLst>
                                    <p:set>
                                      <p:cBhvr>
                                        <p:cTn id="27" dur="1" fill="hold">
                                          <p:stCondLst>
                                            <p:cond delay="0"/>
                                          </p:stCondLst>
                                        </p:cTn>
                                        <p:tgtEl>
                                          <p:spTgt spid="60"/>
                                        </p:tgtEl>
                                        <p:attrNameLst>
                                          <p:attrName>style.visibility</p:attrName>
                                        </p:attrNameLst>
                                      </p:cBhvr>
                                      <p:to>
                                        <p:strVal val="visible"/>
                                      </p:to>
                                    </p:set>
                                    <p:animEffect transition="in" filter="fade">
                                      <p:cBhvr>
                                        <p:cTn id="28" dur="500"/>
                                        <p:tgtEl>
                                          <p:spTgt spid="60"/>
                                        </p:tgtEl>
                                      </p:cBhvr>
                                    </p:animEffect>
                                  </p:childTnLst>
                                </p:cTn>
                              </p:par>
                              <p:par>
                                <p:cTn id="29" presetID="10" presetClass="entr" presetSubtype="0" fill="hold" nodeType="withEffect">
                                  <p:stCondLst>
                                    <p:cond delay="2100"/>
                                  </p:stCondLst>
                                  <p:childTnLst>
                                    <p:set>
                                      <p:cBhvr>
                                        <p:cTn id="30" dur="1" fill="hold">
                                          <p:stCondLst>
                                            <p:cond delay="0"/>
                                          </p:stCondLst>
                                        </p:cTn>
                                        <p:tgtEl>
                                          <p:spTgt spid="61"/>
                                        </p:tgtEl>
                                        <p:attrNameLst>
                                          <p:attrName>style.visibility</p:attrName>
                                        </p:attrNameLst>
                                      </p:cBhvr>
                                      <p:to>
                                        <p:strVal val="visible"/>
                                      </p:to>
                                    </p:set>
                                    <p:animEffect transition="in" filter="fade">
                                      <p:cBhvr>
                                        <p:cTn id="31" dur="500"/>
                                        <p:tgtEl>
                                          <p:spTgt spid="61"/>
                                        </p:tgtEl>
                                      </p:cBhvr>
                                    </p:animEffect>
                                  </p:childTnLst>
                                </p:cTn>
                              </p:par>
                              <p:par>
                                <p:cTn id="32" presetID="10" presetClass="entr" presetSubtype="0" fill="hold" nodeType="withEffect">
                                  <p:stCondLst>
                                    <p:cond delay="2500"/>
                                  </p:stCondLst>
                                  <p:childTnLst>
                                    <p:set>
                                      <p:cBhvr>
                                        <p:cTn id="33" dur="1" fill="hold">
                                          <p:stCondLst>
                                            <p:cond delay="0"/>
                                          </p:stCondLst>
                                        </p:cTn>
                                        <p:tgtEl>
                                          <p:spTgt spid="62"/>
                                        </p:tgtEl>
                                        <p:attrNameLst>
                                          <p:attrName>style.visibility</p:attrName>
                                        </p:attrNameLst>
                                      </p:cBhvr>
                                      <p:to>
                                        <p:strVal val="visible"/>
                                      </p:to>
                                    </p:set>
                                    <p:animEffect transition="in" filter="fade">
                                      <p:cBhvr>
                                        <p:cTn id="34"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49_Custom Layout">
  <p:cSld name="49_Custom Layout">
    <p:spTree>
      <p:nvGrpSpPr>
        <p:cNvPr id="1" name="Shape 67"/>
        <p:cNvGrpSpPr/>
        <p:nvPr/>
      </p:nvGrpSpPr>
      <p:grpSpPr>
        <a:xfrm>
          <a:off x="0" y="0"/>
          <a:ext cx="0" cy="0"/>
          <a:chOff x="0" y="0"/>
          <a:chExt cx="0" cy="0"/>
        </a:xfrm>
      </p:grpSpPr>
      <p:sp>
        <p:nvSpPr>
          <p:cNvPr id="68" name="Google Shape;68;p42"/>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42"/>
          <p:cNvSpPr>
            <a:spLocks noGrp="1"/>
          </p:cNvSpPr>
          <p:nvPr>
            <p:ph type="pic" idx="2"/>
          </p:nvPr>
        </p:nvSpPr>
        <p:spPr>
          <a:xfrm>
            <a:off x="2634417" y="2855043"/>
            <a:ext cx="900000" cy="900000"/>
          </a:xfrm>
          <a:prstGeom prst="ellipse">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0" name="Google Shape;70;p42"/>
          <p:cNvSpPr>
            <a:spLocks noGrp="1"/>
          </p:cNvSpPr>
          <p:nvPr>
            <p:ph type="pic" idx="3"/>
          </p:nvPr>
        </p:nvSpPr>
        <p:spPr>
          <a:xfrm>
            <a:off x="4977711" y="2855043"/>
            <a:ext cx="900000" cy="900000"/>
          </a:xfrm>
          <a:prstGeom prst="ellipse">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1" name="Google Shape;71;p42"/>
          <p:cNvSpPr>
            <a:spLocks noGrp="1"/>
          </p:cNvSpPr>
          <p:nvPr>
            <p:ph type="pic" idx="4"/>
          </p:nvPr>
        </p:nvSpPr>
        <p:spPr>
          <a:xfrm>
            <a:off x="7321005" y="2855043"/>
            <a:ext cx="900000" cy="900000"/>
          </a:xfrm>
          <a:prstGeom prst="ellipse">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2" name="Google Shape;72;p42"/>
          <p:cNvSpPr>
            <a:spLocks noGrp="1"/>
          </p:cNvSpPr>
          <p:nvPr>
            <p:ph type="pic" idx="5"/>
          </p:nvPr>
        </p:nvSpPr>
        <p:spPr>
          <a:xfrm>
            <a:off x="9661367" y="2855043"/>
            <a:ext cx="900000" cy="900000"/>
          </a:xfrm>
          <a:prstGeom prst="ellipse">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childTnLst>
                                </p:cTn>
                              </p:par>
                              <p:par>
                                <p:cTn id="8" presetID="10" presetClass="entr" presetSubtype="0" fill="hold" nodeType="withEffect">
                                  <p:stCondLst>
                                    <p:cond delay="400"/>
                                  </p:stCondLst>
                                  <p:childTnLst>
                                    <p:set>
                                      <p:cBhvr>
                                        <p:cTn id="9" dur="1" fill="hold">
                                          <p:stCondLst>
                                            <p:cond delay="0"/>
                                          </p:stCondLst>
                                        </p:cTn>
                                        <p:tgtEl>
                                          <p:spTgt spid="70"/>
                                        </p:tgtEl>
                                        <p:attrNameLst>
                                          <p:attrName>style.visibility</p:attrName>
                                        </p:attrNameLst>
                                      </p:cBhvr>
                                      <p:to>
                                        <p:strVal val="visible"/>
                                      </p:to>
                                    </p:set>
                                    <p:animEffect transition="in" filter="fade">
                                      <p:cBhvr>
                                        <p:cTn id="10" dur="500"/>
                                        <p:tgtEl>
                                          <p:spTgt spid="70"/>
                                        </p:tgtEl>
                                      </p:cBhvr>
                                    </p:animEffect>
                                  </p:childTnLst>
                                </p:cTn>
                              </p:par>
                              <p:par>
                                <p:cTn id="11" presetID="10" presetClass="entr" presetSubtype="0" fill="hold" nodeType="withEffect">
                                  <p:stCondLst>
                                    <p:cond delay="900"/>
                                  </p:stCondLst>
                                  <p:childTnLst>
                                    <p:set>
                                      <p:cBhvr>
                                        <p:cTn id="12" dur="1" fill="hold">
                                          <p:stCondLst>
                                            <p:cond delay="0"/>
                                          </p:stCondLst>
                                        </p:cTn>
                                        <p:tgtEl>
                                          <p:spTgt spid="71"/>
                                        </p:tgtEl>
                                        <p:attrNameLst>
                                          <p:attrName>style.visibility</p:attrName>
                                        </p:attrNameLst>
                                      </p:cBhvr>
                                      <p:to>
                                        <p:strVal val="visible"/>
                                      </p:to>
                                    </p:set>
                                    <p:animEffect transition="in" filter="fade">
                                      <p:cBhvr>
                                        <p:cTn id="13" dur="500"/>
                                        <p:tgtEl>
                                          <p:spTgt spid="71"/>
                                        </p:tgtEl>
                                      </p:cBhvr>
                                    </p:animEffect>
                                  </p:childTnLst>
                                </p:cTn>
                              </p:par>
                              <p:par>
                                <p:cTn id="14" presetID="10" presetClass="entr" presetSubtype="0" fill="hold" nodeType="withEffect">
                                  <p:stCondLst>
                                    <p:cond delay="1300"/>
                                  </p:stCondLst>
                                  <p:childTnLst>
                                    <p:set>
                                      <p:cBhvr>
                                        <p:cTn id="15" dur="1" fill="hold">
                                          <p:stCondLst>
                                            <p:cond delay="0"/>
                                          </p:stCondLst>
                                        </p:cTn>
                                        <p:tgtEl>
                                          <p:spTgt spid="72"/>
                                        </p:tgtEl>
                                        <p:attrNameLst>
                                          <p:attrName>style.visibility</p:attrName>
                                        </p:attrNameLst>
                                      </p:cBhvr>
                                      <p:to>
                                        <p:strVal val="visible"/>
                                      </p:to>
                                    </p:set>
                                    <p:animEffect transition="in" filter="fade">
                                      <p:cBhvr>
                                        <p:cTn id="16"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48_Custom Layout">
  <p:cSld name="48_Custom Layout">
    <p:spTree>
      <p:nvGrpSpPr>
        <p:cNvPr id="1" name="Shape 73"/>
        <p:cNvGrpSpPr/>
        <p:nvPr/>
      </p:nvGrpSpPr>
      <p:grpSpPr>
        <a:xfrm>
          <a:off x="0" y="0"/>
          <a:ext cx="0" cy="0"/>
          <a:chOff x="0" y="0"/>
          <a:chExt cx="0" cy="0"/>
        </a:xfrm>
      </p:grpSpPr>
      <p:sp>
        <p:nvSpPr>
          <p:cNvPr id="74" name="Google Shape;74;p43"/>
          <p:cNvSpPr txBox="1">
            <a:spLocks noGrp="1"/>
          </p:cNvSpPr>
          <p:nvPr>
            <p:ph type="title"/>
          </p:nvPr>
        </p:nvSpPr>
        <p:spPr>
          <a:xfrm>
            <a:off x="2028825" y="946702"/>
            <a:ext cx="3089584" cy="200297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43"/>
          <p:cNvSpPr>
            <a:spLocks noGrp="1"/>
          </p:cNvSpPr>
          <p:nvPr>
            <p:ph type="pic" idx="2"/>
          </p:nvPr>
        </p:nvSpPr>
        <p:spPr>
          <a:xfrm>
            <a:off x="5324051" y="1125538"/>
            <a:ext cx="2821566" cy="3196205"/>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6" name="Google Shape;76;p43"/>
          <p:cNvSpPr>
            <a:spLocks noGrp="1"/>
          </p:cNvSpPr>
          <p:nvPr>
            <p:ph type="pic" idx="3"/>
          </p:nvPr>
        </p:nvSpPr>
        <p:spPr>
          <a:xfrm>
            <a:off x="8351259" y="1119211"/>
            <a:ext cx="2821566" cy="320253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500"/>
                                        <p:tgtEl>
                                          <p:spTgt spid="75"/>
                                        </p:tgtEl>
                                      </p:cBhvr>
                                    </p:animEffect>
                                  </p:childTnLst>
                                </p:cTn>
                              </p:par>
                              <p:par>
                                <p:cTn id="8" presetID="10" presetClass="entr" presetSubtype="0" fill="hold" nodeType="withEffect">
                                  <p:stCondLst>
                                    <p:cond delay="600"/>
                                  </p:stCondLst>
                                  <p:childTnLst>
                                    <p:set>
                                      <p:cBhvr>
                                        <p:cTn id="9" dur="1" fill="hold">
                                          <p:stCondLst>
                                            <p:cond delay="0"/>
                                          </p:stCondLst>
                                        </p:cTn>
                                        <p:tgtEl>
                                          <p:spTgt spid="76"/>
                                        </p:tgtEl>
                                        <p:attrNameLst>
                                          <p:attrName>style.visibility</p:attrName>
                                        </p:attrNameLst>
                                      </p:cBhvr>
                                      <p:to>
                                        <p:strVal val="visible"/>
                                      </p:to>
                                    </p:set>
                                    <p:animEffect transition="in" filter="fade">
                                      <p:cBhvr>
                                        <p:cTn id="10"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68_Custom Layout">
  <p:cSld name="168_Custom Layout">
    <p:spTree>
      <p:nvGrpSpPr>
        <p:cNvPr id="1" name="Shape 77"/>
        <p:cNvGrpSpPr/>
        <p:nvPr/>
      </p:nvGrpSpPr>
      <p:grpSpPr>
        <a:xfrm>
          <a:off x="0" y="0"/>
          <a:ext cx="0" cy="0"/>
          <a:chOff x="0" y="0"/>
          <a:chExt cx="0" cy="0"/>
        </a:xfrm>
      </p:grpSpPr>
      <p:sp>
        <p:nvSpPr>
          <p:cNvPr id="78" name="Google Shape;78;p44"/>
          <p:cNvSpPr txBox="1">
            <a:spLocks noGrp="1"/>
          </p:cNvSpPr>
          <p:nvPr>
            <p:ph type="title"/>
          </p:nvPr>
        </p:nvSpPr>
        <p:spPr>
          <a:xfrm>
            <a:off x="2028824" y="946703"/>
            <a:ext cx="4067175" cy="1531578"/>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44"/>
          <p:cNvSpPr>
            <a:spLocks noGrp="1"/>
          </p:cNvSpPr>
          <p:nvPr>
            <p:ph type="pic" idx="2"/>
          </p:nvPr>
        </p:nvSpPr>
        <p:spPr>
          <a:xfrm>
            <a:off x="2032658" y="2668425"/>
            <a:ext cx="2821566" cy="1689548"/>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80" name="Google Shape;80;p44"/>
          <p:cNvSpPr>
            <a:spLocks noGrp="1"/>
          </p:cNvSpPr>
          <p:nvPr>
            <p:ph type="pic" idx="3"/>
          </p:nvPr>
        </p:nvSpPr>
        <p:spPr>
          <a:xfrm>
            <a:off x="5191958" y="2668425"/>
            <a:ext cx="2821566" cy="1689548"/>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81" name="Google Shape;81;p44"/>
          <p:cNvSpPr>
            <a:spLocks noGrp="1"/>
          </p:cNvSpPr>
          <p:nvPr>
            <p:ph type="pic" idx="4"/>
          </p:nvPr>
        </p:nvSpPr>
        <p:spPr>
          <a:xfrm>
            <a:off x="8351259" y="2668425"/>
            <a:ext cx="2821566" cy="1689548"/>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childTnLst>
                                </p:cTn>
                              </p:par>
                              <p:par>
                                <p:cTn id="8" presetID="10" presetClass="entr" presetSubtype="0" fill="hold" nodeType="withEffect">
                                  <p:stCondLst>
                                    <p:cond delay="1000"/>
                                  </p:stCondLst>
                                  <p:childTnLst>
                                    <p:set>
                                      <p:cBhvr>
                                        <p:cTn id="9" dur="1" fill="hold">
                                          <p:stCondLst>
                                            <p:cond delay="0"/>
                                          </p:stCondLst>
                                        </p:cTn>
                                        <p:tgtEl>
                                          <p:spTgt spid="80"/>
                                        </p:tgtEl>
                                        <p:attrNameLst>
                                          <p:attrName>style.visibility</p:attrName>
                                        </p:attrNameLst>
                                      </p:cBhvr>
                                      <p:to>
                                        <p:strVal val="visible"/>
                                      </p:to>
                                    </p:set>
                                    <p:animEffect transition="in" filter="fade">
                                      <p:cBhvr>
                                        <p:cTn id="10" dur="500"/>
                                        <p:tgtEl>
                                          <p:spTgt spid="80"/>
                                        </p:tgtEl>
                                      </p:cBhvr>
                                    </p:animEffect>
                                  </p:childTnLst>
                                </p:cTn>
                              </p:par>
                              <p:par>
                                <p:cTn id="11" presetID="10" presetClass="entr" presetSubtype="0" fill="hold" nodeType="withEffect">
                                  <p:stCondLst>
                                    <p:cond delay="1250"/>
                                  </p:stCondLst>
                                  <p:childTnLst>
                                    <p:set>
                                      <p:cBhvr>
                                        <p:cTn id="12" dur="1" fill="hold">
                                          <p:stCondLst>
                                            <p:cond delay="0"/>
                                          </p:stCondLst>
                                        </p:cTn>
                                        <p:tgtEl>
                                          <p:spTgt spid="81"/>
                                        </p:tgtEl>
                                        <p:attrNameLst>
                                          <p:attrName>style.visibility</p:attrName>
                                        </p:attrNameLst>
                                      </p:cBhvr>
                                      <p:to>
                                        <p:strVal val="visible"/>
                                      </p:to>
                                    </p:set>
                                    <p:animEffect transition="in" filter="fade">
                                      <p:cBhvr>
                                        <p:cTn id="13"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45_Custom Layout">
  <p:cSld name="45_Custom Layout">
    <p:spTree>
      <p:nvGrpSpPr>
        <p:cNvPr id="1" name="Shape 82"/>
        <p:cNvGrpSpPr/>
        <p:nvPr/>
      </p:nvGrpSpPr>
      <p:grpSpPr>
        <a:xfrm>
          <a:off x="0" y="0"/>
          <a:ext cx="0" cy="0"/>
          <a:chOff x="0" y="0"/>
          <a:chExt cx="0" cy="0"/>
        </a:xfrm>
      </p:grpSpPr>
      <p:sp>
        <p:nvSpPr>
          <p:cNvPr id="83" name="Google Shape;83;p45"/>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45"/>
          <p:cNvSpPr>
            <a:spLocks noGrp="1"/>
          </p:cNvSpPr>
          <p:nvPr>
            <p:ph type="pic" idx="2"/>
          </p:nvPr>
        </p:nvSpPr>
        <p:spPr>
          <a:xfrm>
            <a:off x="2028823" y="2426287"/>
            <a:ext cx="2196553" cy="208671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85" name="Google Shape;85;p45"/>
          <p:cNvSpPr>
            <a:spLocks noGrp="1"/>
          </p:cNvSpPr>
          <p:nvPr>
            <p:ph type="pic" idx="3"/>
          </p:nvPr>
        </p:nvSpPr>
        <p:spPr>
          <a:xfrm>
            <a:off x="4344640" y="2426287"/>
            <a:ext cx="2196553" cy="208671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86" name="Google Shape;86;p45"/>
          <p:cNvSpPr>
            <a:spLocks noGrp="1"/>
          </p:cNvSpPr>
          <p:nvPr>
            <p:ph type="pic" idx="4"/>
          </p:nvPr>
        </p:nvSpPr>
        <p:spPr>
          <a:xfrm>
            <a:off x="6658870" y="2426287"/>
            <a:ext cx="2196553" cy="208671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87" name="Google Shape;87;p45"/>
          <p:cNvSpPr>
            <a:spLocks noGrp="1"/>
          </p:cNvSpPr>
          <p:nvPr>
            <p:ph type="pic" idx="5"/>
          </p:nvPr>
        </p:nvSpPr>
        <p:spPr>
          <a:xfrm>
            <a:off x="8976272" y="2426287"/>
            <a:ext cx="2196553" cy="208671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500"/>
                                        <p:tgtEl>
                                          <p:spTgt spid="84"/>
                                        </p:tgtEl>
                                      </p:cBhvr>
                                    </p:animEffect>
                                  </p:childTnLst>
                                </p:cTn>
                              </p:par>
                              <p:par>
                                <p:cTn id="8" presetID="10" presetClass="entr" presetSubtype="0" fill="hold" nodeType="withEffect">
                                  <p:stCondLst>
                                    <p:cond delay="300"/>
                                  </p:stCondLst>
                                  <p:childTnLst>
                                    <p:set>
                                      <p:cBhvr>
                                        <p:cTn id="9" dur="1" fill="hold">
                                          <p:stCondLst>
                                            <p:cond delay="0"/>
                                          </p:stCondLst>
                                        </p:cTn>
                                        <p:tgtEl>
                                          <p:spTgt spid="85"/>
                                        </p:tgtEl>
                                        <p:attrNameLst>
                                          <p:attrName>style.visibility</p:attrName>
                                        </p:attrNameLst>
                                      </p:cBhvr>
                                      <p:to>
                                        <p:strVal val="visible"/>
                                      </p:to>
                                    </p:set>
                                    <p:animEffect transition="in" filter="fade">
                                      <p:cBhvr>
                                        <p:cTn id="10" dur="500"/>
                                        <p:tgtEl>
                                          <p:spTgt spid="85"/>
                                        </p:tgtEl>
                                      </p:cBhvr>
                                    </p:animEffect>
                                  </p:childTnLst>
                                </p:cTn>
                              </p:par>
                              <p:par>
                                <p:cTn id="11" presetID="10" presetClass="entr" presetSubtype="0" fill="hold" nodeType="withEffect">
                                  <p:stCondLst>
                                    <p:cond delay="600"/>
                                  </p:stCondLst>
                                  <p:childTnLst>
                                    <p:set>
                                      <p:cBhvr>
                                        <p:cTn id="12" dur="1" fill="hold">
                                          <p:stCondLst>
                                            <p:cond delay="0"/>
                                          </p:stCondLst>
                                        </p:cTn>
                                        <p:tgtEl>
                                          <p:spTgt spid="86"/>
                                        </p:tgtEl>
                                        <p:attrNameLst>
                                          <p:attrName>style.visibility</p:attrName>
                                        </p:attrNameLst>
                                      </p:cBhvr>
                                      <p:to>
                                        <p:strVal val="visible"/>
                                      </p:to>
                                    </p:set>
                                    <p:animEffect transition="in" filter="fade">
                                      <p:cBhvr>
                                        <p:cTn id="13" dur="500"/>
                                        <p:tgtEl>
                                          <p:spTgt spid="86"/>
                                        </p:tgtEl>
                                      </p:cBhvr>
                                    </p:animEffect>
                                  </p:childTnLst>
                                </p:cTn>
                              </p:par>
                              <p:par>
                                <p:cTn id="14" presetID="10" presetClass="entr" presetSubtype="0" fill="hold" nodeType="withEffect">
                                  <p:stCondLst>
                                    <p:cond delay="1000"/>
                                  </p:stCondLst>
                                  <p:childTnLst>
                                    <p:set>
                                      <p:cBhvr>
                                        <p:cTn id="15" dur="1" fill="hold">
                                          <p:stCondLst>
                                            <p:cond delay="0"/>
                                          </p:stCondLst>
                                        </p:cTn>
                                        <p:tgtEl>
                                          <p:spTgt spid="87"/>
                                        </p:tgtEl>
                                        <p:attrNameLst>
                                          <p:attrName>style.visibility</p:attrName>
                                        </p:attrNameLst>
                                      </p:cBhvr>
                                      <p:to>
                                        <p:strVal val="visible"/>
                                      </p:to>
                                    </p:set>
                                    <p:animEffect transition="in" filter="fade">
                                      <p:cBhvr>
                                        <p:cTn id="16"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55_Custom Layout">
  <p:cSld name="155_Custom Layout">
    <p:spTree>
      <p:nvGrpSpPr>
        <p:cNvPr id="1" name="Shape 88"/>
        <p:cNvGrpSpPr/>
        <p:nvPr/>
      </p:nvGrpSpPr>
      <p:grpSpPr>
        <a:xfrm>
          <a:off x="0" y="0"/>
          <a:ext cx="0" cy="0"/>
          <a:chOff x="0" y="0"/>
          <a:chExt cx="0" cy="0"/>
        </a:xfrm>
      </p:grpSpPr>
      <p:sp>
        <p:nvSpPr>
          <p:cNvPr id="89" name="Google Shape;89;p46"/>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46"/>
          <p:cNvSpPr>
            <a:spLocks noGrp="1"/>
          </p:cNvSpPr>
          <p:nvPr>
            <p:ph type="pic" idx="2"/>
          </p:nvPr>
        </p:nvSpPr>
        <p:spPr>
          <a:xfrm>
            <a:off x="2028823" y="2426287"/>
            <a:ext cx="2819402" cy="208671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91" name="Google Shape;91;p46"/>
          <p:cNvSpPr>
            <a:spLocks noGrp="1"/>
          </p:cNvSpPr>
          <p:nvPr>
            <p:ph type="pic" idx="3"/>
          </p:nvPr>
        </p:nvSpPr>
        <p:spPr>
          <a:xfrm>
            <a:off x="5191123" y="2426286"/>
            <a:ext cx="2819402" cy="208671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92" name="Google Shape;92;p46"/>
          <p:cNvSpPr>
            <a:spLocks noGrp="1"/>
          </p:cNvSpPr>
          <p:nvPr>
            <p:ph type="pic" idx="4"/>
          </p:nvPr>
        </p:nvSpPr>
        <p:spPr>
          <a:xfrm>
            <a:off x="8353423" y="2426285"/>
            <a:ext cx="2819402" cy="208671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fade">
                                      <p:cBhvr>
                                        <p:cTn id="7" dur="500"/>
                                        <p:tgtEl>
                                          <p:spTgt spid="90"/>
                                        </p:tgtEl>
                                      </p:cBhvr>
                                    </p:animEffect>
                                  </p:childTnLst>
                                </p:cTn>
                              </p:par>
                              <p:par>
                                <p:cTn id="8" presetID="10" presetClass="entr" presetSubtype="0" fill="hold" nodeType="withEffect">
                                  <p:stCondLst>
                                    <p:cond delay="0"/>
                                  </p:stCondLst>
                                  <p:childTnLst>
                                    <p:set>
                                      <p:cBhvr>
                                        <p:cTn id="9" dur="1" fill="hold">
                                          <p:stCondLst>
                                            <p:cond delay="0"/>
                                          </p:stCondLst>
                                        </p:cTn>
                                        <p:tgtEl>
                                          <p:spTgt spid="91"/>
                                        </p:tgtEl>
                                        <p:attrNameLst>
                                          <p:attrName>style.visibility</p:attrName>
                                        </p:attrNameLst>
                                      </p:cBhvr>
                                      <p:to>
                                        <p:strVal val="visible"/>
                                      </p:to>
                                    </p:set>
                                    <p:animEffect transition="in" filter="fade">
                                      <p:cBhvr>
                                        <p:cTn id="10" dur="500"/>
                                        <p:tgtEl>
                                          <p:spTgt spid="91"/>
                                        </p:tgtEl>
                                      </p:cBhvr>
                                    </p:animEffect>
                                  </p:childTnLst>
                                </p:cTn>
                              </p:par>
                              <p:par>
                                <p:cTn id="11" presetID="10" presetClass="entr" presetSubtype="0" fill="hold" nodeType="with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fade">
                                      <p:cBhvr>
                                        <p:cTn id="13"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37_Custom Layout">
  <p:cSld name="37_Custom Layout">
    <p:spTree>
      <p:nvGrpSpPr>
        <p:cNvPr id="1" name="Shape 93"/>
        <p:cNvGrpSpPr/>
        <p:nvPr/>
      </p:nvGrpSpPr>
      <p:grpSpPr>
        <a:xfrm>
          <a:off x="0" y="0"/>
          <a:ext cx="0" cy="0"/>
          <a:chOff x="0" y="0"/>
          <a:chExt cx="0" cy="0"/>
        </a:xfrm>
      </p:grpSpPr>
      <p:sp>
        <p:nvSpPr>
          <p:cNvPr id="94" name="Google Shape;94;p47"/>
          <p:cNvSpPr>
            <a:spLocks noGrp="1"/>
          </p:cNvSpPr>
          <p:nvPr>
            <p:ph type="pic" idx="2"/>
          </p:nvPr>
        </p:nvSpPr>
        <p:spPr>
          <a:xfrm>
            <a:off x="4146641" y="1479640"/>
            <a:ext cx="3898720" cy="3898720"/>
          </a:xfrm>
          <a:prstGeom prst="ellipse">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95" name="Google Shape;95;p47"/>
          <p:cNvSpPr txBox="1">
            <a:spLocks noGrp="1"/>
          </p:cNvSpPr>
          <p:nvPr>
            <p:ph type="title"/>
          </p:nvPr>
        </p:nvSpPr>
        <p:spPr>
          <a:xfrm>
            <a:off x="2028825" y="946702"/>
            <a:ext cx="4067176" cy="1750146"/>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96"/>
        <p:cNvGrpSpPr/>
        <p:nvPr/>
      </p:nvGrpSpPr>
      <p:grpSpPr>
        <a:xfrm>
          <a:off x="0" y="0"/>
          <a:ext cx="0" cy="0"/>
          <a:chOff x="0" y="0"/>
          <a:chExt cx="0" cy="0"/>
        </a:xfrm>
      </p:grpSpPr>
      <p:sp>
        <p:nvSpPr>
          <p:cNvPr id="97" name="Google Shape;97;p48"/>
          <p:cNvSpPr>
            <a:spLocks noGrp="1"/>
          </p:cNvSpPr>
          <p:nvPr>
            <p:ph type="pic" idx="2"/>
          </p:nvPr>
        </p:nvSpPr>
        <p:spPr>
          <a:xfrm>
            <a:off x="2033229" y="2294585"/>
            <a:ext cx="3051313" cy="2276061"/>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98" name="Google Shape;98;p48"/>
          <p:cNvSpPr txBox="1">
            <a:spLocks noGrp="1"/>
          </p:cNvSpPr>
          <p:nvPr>
            <p:ph type="title"/>
          </p:nvPr>
        </p:nvSpPr>
        <p:spPr>
          <a:xfrm>
            <a:off x="1024971" y="1175302"/>
            <a:ext cx="10146612" cy="1647411"/>
          </a:xfrm>
          <a:prstGeom prst="rect">
            <a:avLst/>
          </a:prstGeom>
          <a:noFill/>
          <a:ln>
            <a:noFill/>
          </a:ln>
          <a:effectLst>
            <a:outerShdw blurRad="762000" dist="381000" dir="5400000" algn="t" rotWithShape="0">
              <a:srgbClr val="000000">
                <a:alpha val="28627"/>
              </a:srgbClr>
            </a:outerShdw>
          </a:effectLst>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2000"/>
              <a:buFont typeface="Arial"/>
              <a:buNone/>
              <a:defRPr sz="12000" b="1"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additive="base">
                                        <p:cTn id="7" dur="1000"/>
                                        <p:tgtEl>
                                          <p:spTgt spid="98"/>
                                        </p:tgtEl>
                                        <p:attrNameLst>
                                          <p:attrName>ppt_y</p:attrName>
                                        </p:attrNameLst>
                                      </p:cBhvr>
                                      <p:tavLst>
                                        <p:tav tm="0">
                                          <p:val>
                                            <p:strVal val="#ppt_y-1"/>
                                          </p:val>
                                        </p:tav>
                                        <p:tav tm="100000">
                                          <p:val>
                                            <p:strVal val="#ppt_y"/>
                                          </p:val>
                                        </p:tav>
                                      </p:tavLst>
                                    </p:anim>
                                  </p:childTnLst>
                                </p:cTn>
                              </p:par>
                              <p:par>
                                <p:cTn id="8" presetID="10" presetClass="entr" presetSubtype="0" fill="hold" nodeType="withEffect">
                                  <p:stCondLst>
                                    <p:cond delay="0"/>
                                  </p:stCondLst>
                                  <p:childTnLst>
                                    <p:set>
                                      <p:cBhvr>
                                        <p:cTn id="9" dur="1" fill="hold">
                                          <p:stCondLst>
                                            <p:cond delay="0"/>
                                          </p:stCondLst>
                                        </p:cTn>
                                        <p:tgtEl>
                                          <p:spTgt spid="97"/>
                                        </p:tgtEl>
                                        <p:attrNameLst>
                                          <p:attrName>style.visibility</p:attrName>
                                        </p:attrNameLst>
                                      </p:cBhvr>
                                      <p:to>
                                        <p:strVal val="visible"/>
                                      </p:to>
                                    </p:set>
                                    <p:animEffect transition="in" filter="fade">
                                      <p:cBhvr>
                                        <p:cTn id="10"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99"/>
        <p:cNvGrpSpPr/>
        <p:nvPr/>
      </p:nvGrpSpPr>
      <p:grpSpPr>
        <a:xfrm>
          <a:off x="0" y="0"/>
          <a:ext cx="0" cy="0"/>
          <a:chOff x="0" y="0"/>
          <a:chExt cx="0" cy="0"/>
        </a:xfrm>
      </p:grpSpPr>
      <p:sp>
        <p:nvSpPr>
          <p:cNvPr id="100" name="Google Shape;100;p49"/>
          <p:cNvSpPr>
            <a:spLocks noGrp="1"/>
          </p:cNvSpPr>
          <p:nvPr>
            <p:ph type="pic" idx="2"/>
          </p:nvPr>
        </p:nvSpPr>
        <p:spPr>
          <a:xfrm>
            <a:off x="6096000" y="0"/>
            <a:ext cx="6096000"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101" name="Google Shape;101;p49"/>
          <p:cNvSpPr txBox="1">
            <a:spLocks noGrp="1"/>
          </p:cNvSpPr>
          <p:nvPr>
            <p:ph type="title"/>
          </p:nvPr>
        </p:nvSpPr>
        <p:spPr>
          <a:xfrm>
            <a:off x="1024971" y="2605294"/>
            <a:ext cx="10146612" cy="1647411"/>
          </a:xfrm>
          <a:prstGeom prst="rect">
            <a:avLst/>
          </a:prstGeom>
          <a:noFill/>
          <a:ln>
            <a:noFill/>
          </a:ln>
          <a:effectLst>
            <a:outerShdw blurRad="762000" dist="381000" dir="5400000" algn="t" rotWithShape="0">
              <a:srgbClr val="000000">
                <a:alpha val="28627"/>
              </a:srgbClr>
            </a:outerShdw>
          </a:effectLst>
        </p:spPr>
        <p:txBody>
          <a:bodyPr spcFirstLastPara="1" wrap="square" lIns="0" tIns="192000" rIns="0" bIns="0" anchor="t" anchorCtr="0">
            <a:noAutofit/>
          </a:bodyPr>
          <a:lstStyle>
            <a:lvl1pPr lvl="0" algn="ctr">
              <a:lnSpc>
                <a:spcPct val="80000"/>
              </a:lnSpc>
              <a:spcBef>
                <a:spcPts val="0"/>
              </a:spcBef>
              <a:spcAft>
                <a:spcPts val="0"/>
              </a:spcAft>
              <a:buClr>
                <a:schemeClr val="dk1"/>
              </a:buClr>
              <a:buSzPts val="9600"/>
              <a:buFont typeface="Arial"/>
              <a:buNone/>
              <a:defRPr sz="9600" b="1"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1"/>
                                        </p:tgtEl>
                                        <p:attrNameLst>
                                          <p:attrName>style.visibility</p:attrName>
                                        </p:attrNameLst>
                                      </p:cBhvr>
                                      <p:to>
                                        <p:strVal val="visible"/>
                                      </p:to>
                                    </p:set>
                                    <p:anim calcmode="lin" valueType="num">
                                      <p:cBhvr additive="base">
                                        <p:cTn id="7" dur="1000"/>
                                        <p:tgtEl>
                                          <p:spTgt spid="10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02"/>
        <p:cNvGrpSpPr/>
        <p:nvPr/>
      </p:nvGrpSpPr>
      <p:grpSpPr>
        <a:xfrm>
          <a:off x="0" y="0"/>
          <a:ext cx="0" cy="0"/>
          <a:chOff x="0" y="0"/>
          <a:chExt cx="0" cy="0"/>
        </a:xfrm>
      </p:grpSpPr>
      <p:sp>
        <p:nvSpPr>
          <p:cNvPr id="103" name="Google Shape;103;p50"/>
          <p:cNvSpPr txBox="1">
            <a:spLocks noGrp="1"/>
          </p:cNvSpPr>
          <p:nvPr>
            <p:ph type="title"/>
          </p:nvPr>
        </p:nvSpPr>
        <p:spPr>
          <a:xfrm>
            <a:off x="5067300" y="946702"/>
            <a:ext cx="6114221"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50"/>
          <p:cNvSpPr>
            <a:spLocks noGrp="1"/>
          </p:cNvSpPr>
          <p:nvPr>
            <p:ph type="pic" idx="2"/>
          </p:nvPr>
        </p:nvSpPr>
        <p:spPr>
          <a:xfrm>
            <a:off x="1023580" y="0"/>
            <a:ext cx="3043596" cy="4572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fade">
                                      <p:cBhvr>
                                        <p:cTn id="7"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4_Custom Layout">
  <p:cSld name="34_Custom Layout">
    <p:spTree>
      <p:nvGrpSpPr>
        <p:cNvPr id="1" name="Shape 105"/>
        <p:cNvGrpSpPr/>
        <p:nvPr/>
      </p:nvGrpSpPr>
      <p:grpSpPr>
        <a:xfrm>
          <a:off x="0" y="0"/>
          <a:ext cx="0" cy="0"/>
          <a:chOff x="0" y="0"/>
          <a:chExt cx="0" cy="0"/>
        </a:xfrm>
      </p:grpSpPr>
      <p:sp>
        <p:nvSpPr>
          <p:cNvPr id="106" name="Google Shape;106;p51"/>
          <p:cNvSpPr txBox="1">
            <a:spLocks noGrp="1"/>
          </p:cNvSpPr>
          <p:nvPr>
            <p:ph type="title"/>
          </p:nvPr>
        </p:nvSpPr>
        <p:spPr>
          <a:xfrm>
            <a:off x="5067300" y="946702"/>
            <a:ext cx="6114221"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51"/>
          <p:cNvSpPr>
            <a:spLocks noGrp="1"/>
          </p:cNvSpPr>
          <p:nvPr>
            <p:ph type="pic" idx="2"/>
          </p:nvPr>
        </p:nvSpPr>
        <p:spPr>
          <a:xfrm>
            <a:off x="1019175" y="0"/>
            <a:ext cx="3048001"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5_Custom Layout">
  <p:cSld name="15_Custom Layout">
    <p:spTree>
      <p:nvGrpSpPr>
        <p:cNvPr id="1" name="Shape 108"/>
        <p:cNvGrpSpPr/>
        <p:nvPr/>
      </p:nvGrpSpPr>
      <p:grpSpPr>
        <a:xfrm>
          <a:off x="0" y="0"/>
          <a:ext cx="0" cy="0"/>
          <a:chOff x="0" y="0"/>
          <a:chExt cx="0" cy="0"/>
        </a:xfrm>
      </p:grpSpPr>
      <p:sp>
        <p:nvSpPr>
          <p:cNvPr id="109" name="Google Shape;109;p52"/>
          <p:cNvSpPr txBox="1">
            <a:spLocks noGrp="1"/>
          </p:cNvSpPr>
          <p:nvPr>
            <p:ph type="title"/>
          </p:nvPr>
        </p:nvSpPr>
        <p:spPr>
          <a:xfrm>
            <a:off x="2028825" y="946702"/>
            <a:ext cx="5083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52"/>
          <p:cNvSpPr>
            <a:spLocks noGrp="1"/>
          </p:cNvSpPr>
          <p:nvPr>
            <p:ph type="pic" idx="2"/>
          </p:nvPr>
        </p:nvSpPr>
        <p:spPr>
          <a:xfrm>
            <a:off x="8128000" y="0"/>
            <a:ext cx="4064000"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111" name="Google Shape;111;p52"/>
          <p:cNvSpPr>
            <a:spLocks noGrp="1"/>
          </p:cNvSpPr>
          <p:nvPr>
            <p:ph type="pic" idx="3"/>
          </p:nvPr>
        </p:nvSpPr>
        <p:spPr>
          <a:xfrm>
            <a:off x="8128000" y="3217090"/>
            <a:ext cx="1561920" cy="1561920"/>
          </a:xfrm>
          <a:prstGeom prst="ellipse">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500"/>
                                        <p:tgtEl>
                                          <p:spTgt spid="110"/>
                                        </p:tgtEl>
                                      </p:cBhvr>
                                    </p:animEffect>
                                  </p:childTnLst>
                                </p:cTn>
                              </p:par>
                              <p:par>
                                <p:cTn id="8" presetID="10" presetClass="entr" presetSubtype="0" fill="hold" nodeType="withEffect">
                                  <p:stCondLst>
                                    <p:cond delay="1500"/>
                                  </p:stCondLst>
                                  <p:childTnLst>
                                    <p:set>
                                      <p:cBhvr>
                                        <p:cTn id="9" dur="1" fill="hold">
                                          <p:stCondLst>
                                            <p:cond delay="0"/>
                                          </p:stCondLst>
                                        </p:cTn>
                                        <p:tgtEl>
                                          <p:spTgt spid="111"/>
                                        </p:tgtEl>
                                        <p:attrNameLst>
                                          <p:attrName>style.visibility</p:attrName>
                                        </p:attrNameLst>
                                      </p:cBhvr>
                                      <p:to>
                                        <p:strVal val="visible"/>
                                      </p:to>
                                    </p:set>
                                    <p:animEffect transition="in" filter="fade">
                                      <p:cBhvr>
                                        <p:cTn id="10"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4_Custom Layout">
  <p:cSld name="4_Custom Layout">
    <p:spTree>
      <p:nvGrpSpPr>
        <p:cNvPr id="1" name="Shape 112"/>
        <p:cNvGrpSpPr/>
        <p:nvPr/>
      </p:nvGrpSpPr>
      <p:grpSpPr>
        <a:xfrm>
          <a:off x="0" y="0"/>
          <a:ext cx="0" cy="0"/>
          <a:chOff x="0" y="0"/>
          <a:chExt cx="0" cy="0"/>
        </a:xfrm>
      </p:grpSpPr>
      <p:sp>
        <p:nvSpPr>
          <p:cNvPr id="113" name="Google Shape;113;p53"/>
          <p:cNvSpPr txBox="1">
            <a:spLocks noGrp="1"/>
          </p:cNvSpPr>
          <p:nvPr>
            <p:ph type="title"/>
          </p:nvPr>
        </p:nvSpPr>
        <p:spPr>
          <a:xfrm>
            <a:off x="7109420" y="946702"/>
            <a:ext cx="4066580"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53"/>
          <p:cNvSpPr>
            <a:spLocks noGrp="1"/>
          </p:cNvSpPr>
          <p:nvPr>
            <p:ph type="pic" idx="2"/>
          </p:nvPr>
        </p:nvSpPr>
        <p:spPr>
          <a:xfrm>
            <a:off x="1016000" y="0"/>
            <a:ext cx="5080000"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fade">
                                      <p:cBhvr>
                                        <p:cTn id="7"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115"/>
        <p:cNvGrpSpPr/>
        <p:nvPr/>
      </p:nvGrpSpPr>
      <p:grpSpPr>
        <a:xfrm>
          <a:off x="0" y="0"/>
          <a:ext cx="0" cy="0"/>
          <a:chOff x="0" y="0"/>
          <a:chExt cx="0" cy="0"/>
        </a:xfrm>
      </p:grpSpPr>
      <p:sp>
        <p:nvSpPr>
          <p:cNvPr id="116" name="Google Shape;116;p54"/>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54"/>
          <p:cNvSpPr>
            <a:spLocks noGrp="1"/>
          </p:cNvSpPr>
          <p:nvPr>
            <p:ph type="pic" idx="2"/>
          </p:nvPr>
        </p:nvSpPr>
        <p:spPr>
          <a:xfrm>
            <a:off x="7112000" y="0"/>
            <a:ext cx="5080000" cy="2286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fade">
                                      <p:cBhvr>
                                        <p:cTn id="7"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6_Custom Layout">
  <p:cSld name="6_Custom Layout">
    <p:spTree>
      <p:nvGrpSpPr>
        <p:cNvPr id="1" name="Shape 118"/>
        <p:cNvGrpSpPr/>
        <p:nvPr/>
      </p:nvGrpSpPr>
      <p:grpSpPr>
        <a:xfrm>
          <a:off x="0" y="0"/>
          <a:ext cx="0" cy="0"/>
          <a:chOff x="0" y="0"/>
          <a:chExt cx="0" cy="0"/>
        </a:xfrm>
      </p:grpSpPr>
      <p:sp>
        <p:nvSpPr>
          <p:cNvPr id="119" name="Google Shape;119;p55"/>
          <p:cNvSpPr>
            <a:spLocks noGrp="1"/>
          </p:cNvSpPr>
          <p:nvPr>
            <p:ph type="pic" idx="2"/>
          </p:nvPr>
        </p:nvSpPr>
        <p:spPr>
          <a:xfrm>
            <a:off x="1016000" y="0"/>
            <a:ext cx="4064000"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fade">
                                      <p:cBhvr>
                                        <p:cTn id="7"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70_Custom Layout">
  <p:cSld name="170_Custom Layout">
    <p:spTree>
      <p:nvGrpSpPr>
        <p:cNvPr id="1" name="Shape 120"/>
        <p:cNvGrpSpPr/>
        <p:nvPr/>
      </p:nvGrpSpPr>
      <p:grpSpPr>
        <a:xfrm>
          <a:off x="0" y="0"/>
          <a:ext cx="0" cy="0"/>
          <a:chOff x="0" y="0"/>
          <a:chExt cx="0" cy="0"/>
        </a:xfrm>
      </p:grpSpPr>
      <p:sp>
        <p:nvSpPr>
          <p:cNvPr id="121" name="Google Shape;121;p56"/>
          <p:cNvSpPr>
            <a:spLocks noGrp="1"/>
          </p:cNvSpPr>
          <p:nvPr>
            <p:ph type="pic" idx="2"/>
          </p:nvPr>
        </p:nvSpPr>
        <p:spPr>
          <a:xfrm>
            <a:off x="7108824" y="0"/>
            <a:ext cx="5083175"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1"/>
                                        </p:tgtEl>
                                        <p:attrNameLst>
                                          <p:attrName>style.visibility</p:attrName>
                                        </p:attrNameLst>
                                      </p:cBhvr>
                                      <p:to>
                                        <p:strVal val="visible"/>
                                      </p:to>
                                    </p:set>
                                    <p:animEffect transition="in" filter="fade">
                                      <p:cBhvr>
                                        <p:cTn id="7"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7_Custom Layout">
  <p:cSld name="7_Custom Layout">
    <p:spTree>
      <p:nvGrpSpPr>
        <p:cNvPr id="1" name="Shape 122"/>
        <p:cNvGrpSpPr/>
        <p:nvPr/>
      </p:nvGrpSpPr>
      <p:grpSpPr>
        <a:xfrm>
          <a:off x="0" y="0"/>
          <a:ext cx="0" cy="0"/>
          <a:chOff x="0" y="0"/>
          <a:chExt cx="0" cy="0"/>
        </a:xfrm>
      </p:grpSpPr>
      <p:sp>
        <p:nvSpPr>
          <p:cNvPr id="123" name="Google Shape;123;p57"/>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57"/>
          <p:cNvSpPr>
            <a:spLocks noGrp="1"/>
          </p:cNvSpPr>
          <p:nvPr>
            <p:ph type="pic" idx="2"/>
          </p:nvPr>
        </p:nvSpPr>
        <p:spPr>
          <a:xfrm>
            <a:off x="7112000" y="4572000"/>
            <a:ext cx="5080000" cy="2286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4"/>
                                        </p:tgtEl>
                                        <p:attrNameLst>
                                          <p:attrName>style.visibility</p:attrName>
                                        </p:attrNameLst>
                                      </p:cBhvr>
                                      <p:to>
                                        <p:strVal val="visible"/>
                                      </p:to>
                                    </p:set>
                                    <p:animEffect transition="in" filter="fade">
                                      <p:cBhvr>
                                        <p:cTn id="7" dur="5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9_Custom Layout">
  <p:cSld name="9_Custom Layout">
    <p:spTree>
      <p:nvGrpSpPr>
        <p:cNvPr id="1" name="Shape 125"/>
        <p:cNvGrpSpPr/>
        <p:nvPr/>
      </p:nvGrpSpPr>
      <p:grpSpPr>
        <a:xfrm>
          <a:off x="0" y="0"/>
          <a:ext cx="0" cy="0"/>
          <a:chOff x="0" y="0"/>
          <a:chExt cx="0" cy="0"/>
        </a:xfrm>
      </p:grpSpPr>
      <p:sp>
        <p:nvSpPr>
          <p:cNvPr id="126" name="Google Shape;126;p59"/>
          <p:cNvSpPr>
            <a:spLocks noGrp="1"/>
          </p:cNvSpPr>
          <p:nvPr>
            <p:ph type="pic" idx="2"/>
          </p:nvPr>
        </p:nvSpPr>
        <p:spPr>
          <a:xfrm>
            <a:off x="5090160" y="568960"/>
            <a:ext cx="3037840" cy="1717040"/>
          </a:xfrm>
          <a:prstGeom prst="rect">
            <a:avLst/>
          </a:prstGeom>
          <a:solidFill>
            <a:schemeClr val="lt1"/>
          </a:solidFill>
          <a:ln>
            <a:noFill/>
          </a:ln>
          <a:effectLst>
            <a:outerShdw blurRad="762000" dist="254000" dir="5400000" algn="t" rotWithShape="0">
              <a:srgbClr val="000000">
                <a:alpha val="28627"/>
              </a:srgbClr>
            </a:outerShdw>
          </a:effectLst>
        </p:spPr>
      </p:sp>
      <p:sp>
        <p:nvSpPr>
          <p:cNvPr id="127" name="Google Shape;127;p59"/>
          <p:cNvSpPr>
            <a:spLocks noGrp="1"/>
          </p:cNvSpPr>
          <p:nvPr>
            <p:ph type="pic" idx="3"/>
          </p:nvPr>
        </p:nvSpPr>
        <p:spPr>
          <a:xfrm>
            <a:off x="8412480" y="1127760"/>
            <a:ext cx="3037840" cy="171704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128" name="Google Shape;128;p59"/>
          <p:cNvSpPr>
            <a:spLocks noGrp="1"/>
          </p:cNvSpPr>
          <p:nvPr>
            <p:ph type="pic" idx="4"/>
          </p:nvPr>
        </p:nvSpPr>
        <p:spPr>
          <a:xfrm>
            <a:off x="5090160" y="3430822"/>
            <a:ext cx="3037840" cy="171704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129" name="Google Shape;129;p59"/>
          <p:cNvSpPr>
            <a:spLocks noGrp="1"/>
          </p:cNvSpPr>
          <p:nvPr>
            <p:ph type="pic" idx="5"/>
          </p:nvPr>
        </p:nvSpPr>
        <p:spPr>
          <a:xfrm>
            <a:off x="8412480" y="3989622"/>
            <a:ext cx="3037840" cy="171704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130" name="Google Shape;130;p59"/>
          <p:cNvSpPr>
            <a:spLocks noGrp="1"/>
          </p:cNvSpPr>
          <p:nvPr>
            <p:ph type="pic" idx="6"/>
          </p:nvPr>
        </p:nvSpPr>
        <p:spPr>
          <a:xfrm>
            <a:off x="8412480" y="1127760"/>
            <a:ext cx="3037840" cy="171704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131" name="Google Shape;131;p59"/>
          <p:cNvSpPr>
            <a:spLocks noGrp="1"/>
          </p:cNvSpPr>
          <p:nvPr>
            <p:ph type="pic" idx="7"/>
          </p:nvPr>
        </p:nvSpPr>
        <p:spPr>
          <a:xfrm>
            <a:off x="8412480" y="3989622"/>
            <a:ext cx="3037840" cy="171704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6"/>
                                        </p:tgtEl>
                                        <p:attrNameLst>
                                          <p:attrName>style.visibility</p:attrName>
                                        </p:attrNameLst>
                                      </p:cBhvr>
                                      <p:to>
                                        <p:strVal val="visible"/>
                                      </p:to>
                                    </p:set>
                                    <p:animEffect transition="in" filter="fade">
                                      <p:cBhvr>
                                        <p:cTn id="7" dur="500"/>
                                        <p:tgtEl>
                                          <p:spTgt spid="126"/>
                                        </p:tgtEl>
                                      </p:cBhvr>
                                    </p:animEffect>
                                  </p:childTnLst>
                                </p:cTn>
                              </p:par>
                              <p:par>
                                <p:cTn id="8" presetID="10" presetClass="entr" presetSubtype="0" fill="hold" nodeType="withEffect">
                                  <p:stCondLst>
                                    <p:cond delay="500"/>
                                  </p:stCondLst>
                                  <p:childTnLst>
                                    <p:set>
                                      <p:cBhvr>
                                        <p:cTn id="9" dur="1" fill="hold">
                                          <p:stCondLst>
                                            <p:cond delay="0"/>
                                          </p:stCondLst>
                                        </p:cTn>
                                        <p:tgtEl>
                                          <p:spTgt spid="127"/>
                                        </p:tgtEl>
                                        <p:attrNameLst>
                                          <p:attrName>style.visibility</p:attrName>
                                        </p:attrNameLst>
                                      </p:cBhvr>
                                      <p:to>
                                        <p:strVal val="visible"/>
                                      </p:to>
                                    </p:set>
                                    <p:animEffect transition="in" filter="fade">
                                      <p:cBhvr>
                                        <p:cTn id="10" dur="500"/>
                                        <p:tgtEl>
                                          <p:spTgt spid="127"/>
                                        </p:tgtEl>
                                      </p:cBhvr>
                                    </p:animEffect>
                                  </p:childTnLst>
                                </p:cTn>
                              </p:par>
                              <p:par>
                                <p:cTn id="11" presetID="10" presetClass="entr" presetSubtype="0" fill="hold" nodeType="withEffect">
                                  <p:stCondLst>
                                    <p:cond delay="1000"/>
                                  </p:stCondLst>
                                  <p:childTnLst>
                                    <p:set>
                                      <p:cBhvr>
                                        <p:cTn id="12" dur="1" fill="hold">
                                          <p:stCondLst>
                                            <p:cond delay="0"/>
                                          </p:stCondLst>
                                        </p:cTn>
                                        <p:tgtEl>
                                          <p:spTgt spid="128"/>
                                        </p:tgtEl>
                                        <p:attrNameLst>
                                          <p:attrName>style.visibility</p:attrName>
                                        </p:attrNameLst>
                                      </p:cBhvr>
                                      <p:to>
                                        <p:strVal val="visible"/>
                                      </p:to>
                                    </p:set>
                                    <p:animEffect transition="in" filter="fade">
                                      <p:cBhvr>
                                        <p:cTn id="13" dur="500"/>
                                        <p:tgtEl>
                                          <p:spTgt spid="128"/>
                                        </p:tgtEl>
                                      </p:cBhvr>
                                    </p:animEffect>
                                  </p:childTnLst>
                                </p:cTn>
                              </p:par>
                              <p:par>
                                <p:cTn id="14" presetID="10" presetClass="entr" presetSubtype="0" fill="hold" nodeType="withEffect">
                                  <p:stCondLst>
                                    <p:cond delay="1500"/>
                                  </p:stCondLst>
                                  <p:childTnLst>
                                    <p:set>
                                      <p:cBhvr>
                                        <p:cTn id="15" dur="1" fill="hold">
                                          <p:stCondLst>
                                            <p:cond delay="0"/>
                                          </p:stCondLst>
                                        </p:cTn>
                                        <p:tgtEl>
                                          <p:spTgt spid="129"/>
                                        </p:tgtEl>
                                        <p:attrNameLst>
                                          <p:attrName>style.visibility</p:attrName>
                                        </p:attrNameLst>
                                      </p:cBhvr>
                                      <p:to>
                                        <p:strVal val="visible"/>
                                      </p:to>
                                    </p:set>
                                    <p:animEffect transition="in" filter="fade">
                                      <p:cBhvr>
                                        <p:cTn id="16" dur="500"/>
                                        <p:tgtEl>
                                          <p:spTgt spid="129"/>
                                        </p:tgtEl>
                                      </p:cBhvr>
                                    </p:animEffect>
                                  </p:childTnLst>
                                </p:cTn>
                              </p:par>
                              <p:par>
                                <p:cTn id="17" presetID="10" presetClass="entr" presetSubtype="0" fill="hold" nodeType="withEffect">
                                  <p:stCondLst>
                                    <p:cond delay="500"/>
                                  </p:stCondLst>
                                  <p:childTnLst>
                                    <p:set>
                                      <p:cBhvr>
                                        <p:cTn id="18" dur="1" fill="hold">
                                          <p:stCondLst>
                                            <p:cond delay="0"/>
                                          </p:stCondLst>
                                        </p:cTn>
                                        <p:tgtEl>
                                          <p:spTgt spid="130"/>
                                        </p:tgtEl>
                                        <p:attrNameLst>
                                          <p:attrName>style.visibility</p:attrName>
                                        </p:attrNameLst>
                                      </p:cBhvr>
                                      <p:to>
                                        <p:strVal val="visible"/>
                                      </p:to>
                                    </p:set>
                                    <p:animEffect transition="in" filter="fade">
                                      <p:cBhvr>
                                        <p:cTn id="19" dur="500"/>
                                        <p:tgtEl>
                                          <p:spTgt spid="130"/>
                                        </p:tgtEl>
                                      </p:cBhvr>
                                    </p:animEffect>
                                  </p:childTnLst>
                                </p:cTn>
                              </p:par>
                              <p:par>
                                <p:cTn id="20" presetID="10" presetClass="entr" presetSubtype="0" fill="hold" nodeType="withEffect">
                                  <p:stCondLst>
                                    <p:cond delay="1500"/>
                                  </p:stCondLst>
                                  <p:childTnLst>
                                    <p:set>
                                      <p:cBhvr>
                                        <p:cTn id="21" dur="1" fill="hold">
                                          <p:stCondLst>
                                            <p:cond delay="0"/>
                                          </p:stCondLst>
                                        </p:cTn>
                                        <p:tgtEl>
                                          <p:spTgt spid="131"/>
                                        </p:tgtEl>
                                        <p:attrNameLst>
                                          <p:attrName>style.visibility</p:attrName>
                                        </p:attrNameLst>
                                      </p:cBhvr>
                                      <p:to>
                                        <p:strVal val="visible"/>
                                      </p:to>
                                    </p:set>
                                    <p:animEffect transition="in" filter="fade">
                                      <p:cBhvr>
                                        <p:cTn id="22"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60_Custom Layout">
  <p:cSld name="160_Custom Layout">
    <p:spTree>
      <p:nvGrpSpPr>
        <p:cNvPr id="1" name="Shape 132"/>
        <p:cNvGrpSpPr/>
        <p:nvPr/>
      </p:nvGrpSpPr>
      <p:grpSpPr>
        <a:xfrm>
          <a:off x="0" y="0"/>
          <a:ext cx="0" cy="0"/>
          <a:chOff x="0" y="0"/>
          <a:chExt cx="0" cy="0"/>
        </a:xfrm>
      </p:grpSpPr>
      <p:sp>
        <p:nvSpPr>
          <p:cNvPr id="133" name="Google Shape;133;p60"/>
          <p:cNvSpPr>
            <a:spLocks noGrp="1"/>
          </p:cNvSpPr>
          <p:nvPr>
            <p:ph type="pic" idx="2"/>
          </p:nvPr>
        </p:nvSpPr>
        <p:spPr>
          <a:xfrm>
            <a:off x="5326721" y="549275"/>
            <a:ext cx="2546622" cy="1717040"/>
          </a:xfrm>
          <a:prstGeom prst="rect">
            <a:avLst/>
          </a:prstGeom>
          <a:solidFill>
            <a:schemeClr val="lt1"/>
          </a:solidFill>
          <a:ln>
            <a:noFill/>
          </a:ln>
          <a:effectLst>
            <a:outerShdw blurRad="762000" dist="254000" dir="5400000" algn="t" rotWithShape="0">
              <a:srgbClr val="000000">
                <a:alpha val="28627"/>
              </a:srgbClr>
            </a:outerShdw>
          </a:effectLst>
        </p:spPr>
      </p:sp>
      <p:sp>
        <p:nvSpPr>
          <p:cNvPr id="134" name="Google Shape;134;p60"/>
          <p:cNvSpPr>
            <a:spLocks noGrp="1"/>
          </p:cNvSpPr>
          <p:nvPr>
            <p:ph type="pic" idx="3"/>
          </p:nvPr>
        </p:nvSpPr>
        <p:spPr>
          <a:xfrm>
            <a:off x="8626203" y="1127760"/>
            <a:ext cx="2546622" cy="171704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135" name="Google Shape;135;p60"/>
          <p:cNvSpPr>
            <a:spLocks noGrp="1"/>
          </p:cNvSpPr>
          <p:nvPr>
            <p:ph type="pic" idx="4"/>
          </p:nvPr>
        </p:nvSpPr>
        <p:spPr>
          <a:xfrm>
            <a:off x="5326721" y="3430822"/>
            <a:ext cx="2546622" cy="171704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136" name="Google Shape;136;p60"/>
          <p:cNvSpPr>
            <a:spLocks noGrp="1"/>
          </p:cNvSpPr>
          <p:nvPr>
            <p:ph type="pic" idx="5"/>
          </p:nvPr>
        </p:nvSpPr>
        <p:spPr>
          <a:xfrm>
            <a:off x="8626203" y="3989622"/>
            <a:ext cx="2546622" cy="171704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137" name="Google Shape;137;p60"/>
          <p:cNvSpPr>
            <a:spLocks noGrp="1"/>
          </p:cNvSpPr>
          <p:nvPr>
            <p:ph type="pic" idx="6"/>
          </p:nvPr>
        </p:nvSpPr>
        <p:spPr>
          <a:xfrm>
            <a:off x="2027238" y="1125538"/>
            <a:ext cx="2546622" cy="171704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138" name="Google Shape;138;p60"/>
          <p:cNvSpPr>
            <a:spLocks noGrp="1"/>
          </p:cNvSpPr>
          <p:nvPr>
            <p:ph type="pic" idx="7"/>
          </p:nvPr>
        </p:nvSpPr>
        <p:spPr>
          <a:xfrm>
            <a:off x="2027238" y="3987400"/>
            <a:ext cx="2546622" cy="171704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par>
                                <p:cTn id="8" presetID="10" presetClass="entr" presetSubtype="0" fill="hold" nodeType="withEffect">
                                  <p:stCondLst>
                                    <p:cond delay="250"/>
                                  </p:stCondLst>
                                  <p:childTnLst>
                                    <p:set>
                                      <p:cBhvr>
                                        <p:cTn id="9" dur="1" fill="hold">
                                          <p:stCondLst>
                                            <p:cond delay="0"/>
                                          </p:stCondLst>
                                        </p:cTn>
                                        <p:tgtEl>
                                          <p:spTgt spid="133"/>
                                        </p:tgtEl>
                                        <p:attrNameLst>
                                          <p:attrName>style.visibility</p:attrName>
                                        </p:attrNameLst>
                                      </p:cBhvr>
                                      <p:to>
                                        <p:strVal val="visible"/>
                                      </p:to>
                                    </p:set>
                                    <p:animEffect transition="in" filter="fade">
                                      <p:cBhvr>
                                        <p:cTn id="10" dur="500"/>
                                        <p:tgtEl>
                                          <p:spTgt spid="133"/>
                                        </p:tgtEl>
                                      </p:cBhvr>
                                    </p:animEffect>
                                  </p:childTnLst>
                                </p:cTn>
                              </p:par>
                              <p:par>
                                <p:cTn id="11" presetID="10" presetClass="entr" presetSubtype="0" fill="hold" nodeType="withEffect">
                                  <p:stCondLst>
                                    <p:cond delay="500"/>
                                  </p:stCondLst>
                                  <p:childTnLst>
                                    <p:set>
                                      <p:cBhvr>
                                        <p:cTn id="12" dur="1" fill="hold">
                                          <p:stCondLst>
                                            <p:cond delay="0"/>
                                          </p:stCondLst>
                                        </p:cTn>
                                        <p:tgtEl>
                                          <p:spTgt spid="134"/>
                                        </p:tgtEl>
                                        <p:attrNameLst>
                                          <p:attrName>style.visibility</p:attrName>
                                        </p:attrNameLst>
                                      </p:cBhvr>
                                      <p:to>
                                        <p:strVal val="visible"/>
                                      </p:to>
                                    </p:set>
                                    <p:animEffect transition="in" filter="fade">
                                      <p:cBhvr>
                                        <p:cTn id="13" dur="500"/>
                                        <p:tgtEl>
                                          <p:spTgt spid="134"/>
                                        </p:tgtEl>
                                      </p:cBhvr>
                                    </p:animEffect>
                                  </p:childTnLst>
                                </p:cTn>
                              </p:par>
                              <p:par>
                                <p:cTn id="14" presetID="10" presetClass="entr" presetSubtype="0" fill="hold" nodeType="withEffect">
                                  <p:stCondLst>
                                    <p:cond delay="750"/>
                                  </p:stCondLst>
                                  <p:childTnLst>
                                    <p:set>
                                      <p:cBhvr>
                                        <p:cTn id="15" dur="1" fill="hold">
                                          <p:stCondLst>
                                            <p:cond delay="0"/>
                                          </p:stCondLst>
                                        </p:cTn>
                                        <p:tgtEl>
                                          <p:spTgt spid="138"/>
                                        </p:tgtEl>
                                        <p:attrNameLst>
                                          <p:attrName>style.visibility</p:attrName>
                                        </p:attrNameLst>
                                      </p:cBhvr>
                                      <p:to>
                                        <p:strVal val="visible"/>
                                      </p:to>
                                    </p:set>
                                    <p:animEffect transition="in" filter="fade">
                                      <p:cBhvr>
                                        <p:cTn id="16" dur="500"/>
                                        <p:tgtEl>
                                          <p:spTgt spid="138"/>
                                        </p:tgtEl>
                                      </p:cBhvr>
                                    </p:animEffect>
                                  </p:childTnLst>
                                </p:cTn>
                              </p:par>
                              <p:par>
                                <p:cTn id="17" presetID="10" presetClass="entr" presetSubtype="0" fill="hold" nodeType="withEffect">
                                  <p:stCondLst>
                                    <p:cond delay="1000"/>
                                  </p:stCondLst>
                                  <p:childTnLst>
                                    <p:set>
                                      <p:cBhvr>
                                        <p:cTn id="18" dur="1" fill="hold">
                                          <p:stCondLst>
                                            <p:cond delay="0"/>
                                          </p:stCondLst>
                                        </p:cTn>
                                        <p:tgtEl>
                                          <p:spTgt spid="135"/>
                                        </p:tgtEl>
                                        <p:attrNameLst>
                                          <p:attrName>style.visibility</p:attrName>
                                        </p:attrNameLst>
                                      </p:cBhvr>
                                      <p:to>
                                        <p:strVal val="visible"/>
                                      </p:to>
                                    </p:set>
                                    <p:animEffect transition="in" filter="fade">
                                      <p:cBhvr>
                                        <p:cTn id="19" dur="500"/>
                                        <p:tgtEl>
                                          <p:spTgt spid="135"/>
                                        </p:tgtEl>
                                      </p:cBhvr>
                                    </p:animEffect>
                                  </p:childTnLst>
                                </p:cTn>
                              </p:par>
                              <p:par>
                                <p:cTn id="20" presetID="10" presetClass="entr" presetSubtype="0" fill="hold" nodeType="withEffect">
                                  <p:stCondLst>
                                    <p:cond delay="1250"/>
                                  </p:stCondLst>
                                  <p:childTnLst>
                                    <p:set>
                                      <p:cBhvr>
                                        <p:cTn id="21" dur="1" fill="hold">
                                          <p:stCondLst>
                                            <p:cond delay="0"/>
                                          </p:stCondLst>
                                        </p:cTn>
                                        <p:tgtEl>
                                          <p:spTgt spid="136"/>
                                        </p:tgtEl>
                                        <p:attrNameLst>
                                          <p:attrName>style.visibility</p:attrName>
                                        </p:attrNameLst>
                                      </p:cBhvr>
                                      <p:to>
                                        <p:strVal val="visible"/>
                                      </p:to>
                                    </p:set>
                                    <p:animEffect transition="in" filter="fade">
                                      <p:cBhvr>
                                        <p:cTn id="22"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0_Custom Layout">
  <p:cSld name="10_Custom Layout">
    <p:spTree>
      <p:nvGrpSpPr>
        <p:cNvPr id="1" name="Shape 139"/>
        <p:cNvGrpSpPr/>
        <p:nvPr/>
      </p:nvGrpSpPr>
      <p:grpSpPr>
        <a:xfrm>
          <a:off x="0" y="0"/>
          <a:ext cx="0" cy="0"/>
          <a:chOff x="0" y="0"/>
          <a:chExt cx="0" cy="0"/>
        </a:xfrm>
      </p:grpSpPr>
      <p:sp>
        <p:nvSpPr>
          <p:cNvPr id="140" name="Google Shape;140;p61"/>
          <p:cNvSpPr>
            <a:spLocks noGrp="1"/>
          </p:cNvSpPr>
          <p:nvPr>
            <p:ph type="pic" idx="2"/>
          </p:nvPr>
        </p:nvSpPr>
        <p:spPr>
          <a:xfrm>
            <a:off x="1016000" y="0"/>
            <a:ext cx="3058160" cy="4572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a:effectLst>
            <a:outerShdw blurRad="762000" dist="254000" dir="5400000" algn="t" rotWithShape="0">
              <a:srgbClr val="000000">
                <a:alpha val="28627"/>
              </a:srgbClr>
            </a:outerShdw>
          </a:effectLst>
        </p:spPr>
      </p:sp>
      <p:sp>
        <p:nvSpPr>
          <p:cNvPr id="141" name="Google Shape;141;p61"/>
          <p:cNvSpPr>
            <a:spLocks noGrp="1"/>
          </p:cNvSpPr>
          <p:nvPr>
            <p:ph type="pic" idx="3"/>
          </p:nvPr>
        </p:nvSpPr>
        <p:spPr>
          <a:xfrm>
            <a:off x="4074160" y="4572000"/>
            <a:ext cx="7101840" cy="2286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0"/>
                                        </p:tgtEl>
                                        <p:attrNameLst>
                                          <p:attrName>style.visibility</p:attrName>
                                        </p:attrNameLst>
                                      </p:cBhvr>
                                      <p:to>
                                        <p:strVal val="visible"/>
                                      </p:to>
                                    </p:set>
                                    <p:animEffect transition="in" filter="fade">
                                      <p:cBhvr>
                                        <p:cTn id="7" dur="500"/>
                                        <p:tgtEl>
                                          <p:spTgt spid="140"/>
                                        </p:tgtEl>
                                      </p:cBhvr>
                                    </p:animEffect>
                                  </p:childTnLst>
                                </p:cTn>
                              </p:par>
                              <p:par>
                                <p:cTn id="8" presetID="10" presetClass="entr" presetSubtype="0" fill="hold" nodeType="withEffect">
                                  <p:stCondLst>
                                    <p:cond delay="1000"/>
                                  </p:stCondLst>
                                  <p:childTnLst>
                                    <p:set>
                                      <p:cBhvr>
                                        <p:cTn id="9" dur="1" fill="hold">
                                          <p:stCondLst>
                                            <p:cond delay="0"/>
                                          </p:stCondLst>
                                        </p:cTn>
                                        <p:tgtEl>
                                          <p:spTgt spid="141"/>
                                        </p:tgtEl>
                                        <p:attrNameLst>
                                          <p:attrName>style.visibility</p:attrName>
                                        </p:attrNameLst>
                                      </p:cBhvr>
                                      <p:to>
                                        <p:strVal val="visible"/>
                                      </p:to>
                                    </p:set>
                                    <p:animEffect transition="in" filter="fade">
                                      <p:cBhvr>
                                        <p:cTn id="10"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11_Custom Layout">
  <p:cSld name="11_Custom Layout">
    <p:spTree>
      <p:nvGrpSpPr>
        <p:cNvPr id="1" name="Shape 142"/>
        <p:cNvGrpSpPr/>
        <p:nvPr/>
      </p:nvGrpSpPr>
      <p:grpSpPr>
        <a:xfrm>
          <a:off x="0" y="0"/>
          <a:ext cx="0" cy="0"/>
          <a:chOff x="0" y="0"/>
          <a:chExt cx="0" cy="0"/>
        </a:xfrm>
      </p:grpSpPr>
      <p:sp>
        <p:nvSpPr>
          <p:cNvPr id="143" name="Google Shape;143;p62"/>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4" name="Google Shape;144;p62"/>
          <p:cNvSpPr>
            <a:spLocks noGrp="1"/>
          </p:cNvSpPr>
          <p:nvPr>
            <p:ph type="pic" idx="2"/>
          </p:nvPr>
        </p:nvSpPr>
        <p:spPr>
          <a:xfrm>
            <a:off x="1016000" y="4572000"/>
            <a:ext cx="11176000" cy="2286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145"/>
        <p:cNvGrpSpPr/>
        <p:nvPr/>
      </p:nvGrpSpPr>
      <p:grpSpPr>
        <a:xfrm>
          <a:off x="0" y="0"/>
          <a:ext cx="0" cy="0"/>
          <a:chOff x="0" y="0"/>
          <a:chExt cx="0" cy="0"/>
        </a:xfrm>
      </p:grpSpPr>
      <p:sp>
        <p:nvSpPr>
          <p:cNvPr id="146" name="Google Shape;146;p63"/>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7" name="Google Shape;147;p63"/>
          <p:cNvSpPr>
            <a:spLocks noGrp="1"/>
          </p:cNvSpPr>
          <p:nvPr>
            <p:ph type="pic" idx="2"/>
          </p:nvPr>
        </p:nvSpPr>
        <p:spPr>
          <a:xfrm>
            <a:off x="7112000" y="0"/>
            <a:ext cx="5080000"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fade">
                                      <p:cBhvr>
                                        <p:cTn id="7" dur="5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31_Custom Layout">
  <p:cSld name="31_Custom Layout">
    <p:spTree>
      <p:nvGrpSpPr>
        <p:cNvPr id="1" name="Shape 148"/>
        <p:cNvGrpSpPr/>
        <p:nvPr/>
      </p:nvGrpSpPr>
      <p:grpSpPr>
        <a:xfrm>
          <a:off x="0" y="0"/>
          <a:ext cx="0" cy="0"/>
          <a:chOff x="0" y="0"/>
          <a:chExt cx="0" cy="0"/>
        </a:xfrm>
      </p:grpSpPr>
      <p:sp>
        <p:nvSpPr>
          <p:cNvPr id="149" name="Google Shape;149;p64"/>
          <p:cNvSpPr txBox="1">
            <a:spLocks noGrp="1"/>
          </p:cNvSpPr>
          <p:nvPr>
            <p:ph type="title"/>
          </p:nvPr>
        </p:nvSpPr>
        <p:spPr>
          <a:xfrm>
            <a:off x="2028825" y="946702"/>
            <a:ext cx="4067176" cy="212005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0" name="Google Shape;150;p64"/>
          <p:cNvSpPr>
            <a:spLocks noGrp="1"/>
          </p:cNvSpPr>
          <p:nvPr>
            <p:ph type="pic" idx="2"/>
          </p:nvPr>
        </p:nvSpPr>
        <p:spPr>
          <a:xfrm>
            <a:off x="6096000" y="0"/>
            <a:ext cx="6096000"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0"/>
                                        </p:tgtEl>
                                        <p:attrNameLst>
                                          <p:attrName>style.visibility</p:attrName>
                                        </p:attrNameLst>
                                      </p:cBhvr>
                                      <p:to>
                                        <p:strVal val="visible"/>
                                      </p:to>
                                    </p:set>
                                    <p:animEffect transition="in" filter="fade">
                                      <p:cBhvr>
                                        <p:cTn id="7"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3_Custom Layout">
  <p:cSld name="13_Custom Layout">
    <p:spTree>
      <p:nvGrpSpPr>
        <p:cNvPr id="1" name="Shape 151"/>
        <p:cNvGrpSpPr/>
        <p:nvPr/>
      </p:nvGrpSpPr>
      <p:grpSpPr>
        <a:xfrm>
          <a:off x="0" y="0"/>
          <a:ext cx="0" cy="0"/>
          <a:chOff x="0" y="0"/>
          <a:chExt cx="0" cy="0"/>
        </a:xfrm>
      </p:grpSpPr>
      <p:sp>
        <p:nvSpPr>
          <p:cNvPr id="152" name="Google Shape;152;p65"/>
          <p:cNvSpPr txBox="1">
            <a:spLocks noGrp="1"/>
          </p:cNvSpPr>
          <p:nvPr>
            <p:ph type="title"/>
          </p:nvPr>
        </p:nvSpPr>
        <p:spPr>
          <a:xfrm>
            <a:off x="7101840" y="946702"/>
            <a:ext cx="4079681"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3" name="Google Shape;153;p65"/>
          <p:cNvSpPr>
            <a:spLocks noGrp="1"/>
          </p:cNvSpPr>
          <p:nvPr>
            <p:ph type="pic" idx="2"/>
          </p:nvPr>
        </p:nvSpPr>
        <p:spPr>
          <a:xfrm>
            <a:off x="1016000" y="0"/>
            <a:ext cx="5080000"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3"/>
                                        </p:tgtEl>
                                        <p:attrNameLst>
                                          <p:attrName>style.visibility</p:attrName>
                                        </p:attrNameLst>
                                      </p:cBhvr>
                                      <p:to>
                                        <p:strVal val="visible"/>
                                      </p:to>
                                    </p:set>
                                    <p:animEffect transition="in" filter="fade">
                                      <p:cBhvr>
                                        <p:cTn id="7" dur="5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52_Custom Layout">
  <p:cSld name="152_Custom Layout">
    <p:spTree>
      <p:nvGrpSpPr>
        <p:cNvPr id="1" name="Shape 154"/>
        <p:cNvGrpSpPr/>
        <p:nvPr/>
      </p:nvGrpSpPr>
      <p:grpSpPr>
        <a:xfrm>
          <a:off x="0" y="0"/>
          <a:ext cx="0" cy="0"/>
          <a:chOff x="0" y="0"/>
          <a:chExt cx="0" cy="0"/>
        </a:xfrm>
      </p:grpSpPr>
      <p:sp>
        <p:nvSpPr>
          <p:cNvPr id="155" name="Google Shape;155;p66"/>
          <p:cNvSpPr txBox="1">
            <a:spLocks noGrp="1"/>
          </p:cNvSpPr>
          <p:nvPr>
            <p:ph type="title"/>
          </p:nvPr>
        </p:nvSpPr>
        <p:spPr>
          <a:xfrm>
            <a:off x="1019175" y="946702"/>
            <a:ext cx="4079681"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6" name="Google Shape;156;p66"/>
          <p:cNvSpPr>
            <a:spLocks noGrp="1"/>
          </p:cNvSpPr>
          <p:nvPr>
            <p:ph type="pic" idx="2"/>
          </p:nvPr>
        </p:nvSpPr>
        <p:spPr>
          <a:xfrm>
            <a:off x="6106919" y="0"/>
            <a:ext cx="5080000"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6"/>
                                        </p:tgtEl>
                                        <p:attrNameLst>
                                          <p:attrName>style.visibility</p:attrName>
                                        </p:attrNameLst>
                                      </p:cBhvr>
                                      <p:to>
                                        <p:strVal val="visible"/>
                                      </p:to>
                                    </p:set>
                                    <p:animEffect transition="in" filter="fade">
                                      <p:cBhvr>
                                        <p:cTn id="7" dur="500"/>
                                        <p:tgtEl>
                                          <p:spTgt spid="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45_Custom Layout">
  <p:cSld name="145_Custom Layout">
    <p:spTree>
      <p:nvGrpSpPr>
        <p:cNvPr id="1" name="Shape 157"/>
        <p:cNvGrpSpPr/>
        <p:nvPr/>
      </p:nvGrpSpPr>
      <p:grpSpPr>
        <a:xfrm>
          <a:off x="0" y="0"/>
          <a:ext cx="0" cy="0"/>
          <a:chOff x="0" y="0"/>
          <a:chExt cx="0" cy="0"/>
        </a:xfrm>
      </p:grpSpPr>
      <p:sp>
        <p:nvSpPr>
          <p:cNvPr id="158" name="Google Shape;158;p67"/>
          <p:cNvSpPr txBox="1">
            <a:spLocks noGrp="1"/>
          </p:cNvSpPr>
          <p:nvPr>
            <p:ph type="title"/>
          </p:nvPr>
        </p:nvSpPr>
        <p:spPr>
          <a:xfrm>
            <a:off x="2028825" y="946702"/>
            <a:ext cx="4067176" cy="212005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9" name="Google Shape;159;p67"/>
          <p:cNvSpPr>
            <a:spLocks noGrp="1"/>
          </p:cNvSpPr>
          <p:nvPr>
            <p:ph type="pic" idx="2"/>
          </p:nvPr>
        </p:nvSpPr>
        <p:spPr>
          <a:xfrm>
            <a:off x="1019175" y="3429000"/>
            <a:ext cx="11172825" cy="3429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9"/>
                                        </p:tgtEl>
                                        <p:attrNameLst>
                                          <p:attrName>style.visibility</p:attrName>
                                        </p:attrNameLst>
                                      </p:cBhvr>
                                      <p:to>
                                        <p:strVal val="visible"/>
                                      </p:to>
                                    </p:set>
                                    <p:animEffect transition="in" filter="fade">
                                      <p:cBhvr>
                                        <p:cTn id="7"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38_Custom Layout">
  <p:cSld name="38_Custom Layout">
    <p:spTree>
      <p:nvGrpSpPr>
        <p:cNvPr id="1" name="Shape 160"/>
        <p:cNvGrpSpPr/>
        <p:nvPr/>
      </p:nvGrpSpPr>
      <p:grpSpPr>
        <a:xfrm>
          <a:off x="0" y="0"/>
          <a:ext cx="0" cy="0"/>
          <a:chOff x="0" y="0"/>
          <a:chExt cx="0" cy="0"/>
        </a:xfrm>
      </p:grpSpPr>
      <p:sp>
        <p:nvSpPr>
          <p:cNvPr id="161" name="Google Shape;161;p68"/>
          <p:cNvSpPr txBox="1">
            <a:spLocks noGrp="1"/>
          </p:cNvSpPr>
          <p:nvPr>
            <p:ph type="title"/>
          </p:nvPr>
        </p:nvSpPr>
        <p:spPr>
          <a:xfrm>
            <a:off x="7101840" y="5023955"/>
            <a:ext cx="4079681"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2" name="Google Shape;162;p68"/>
          <p:cNvSpPr>
            <a:spLocks noGrp="1"/>
          </p:cNvSpPr>
          <p:nvPr>
            <p:ph type="pic" idx="2"/>
          </p:nvPr>
        </p:nvSpPr>
        <p:spPr>
          <a:xfrm>
            <a:off x="1016000" y="0"/>
            <a:ext cx="5080000"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2"/>
                                        </p:tgtEl>
                                        <p:attrNameLst>
                                          <p:attrName>style.visibility</p:attrName>
                                        </p:attrNameLst>
                                      </p:cBhvr>
                                      <p:to>
                                        <p:strVal val="visible"/>
                                      </p:to>
                                    </p:set>
                                    <p:animEffect transition="in" filter="fade">
                                      <p:cBhvr>
                                        <p:cTn id="7" dur="500"/>
                                        <p:tgtEl>
                                          <p:spTgt spid="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53_Custom Layout">
  <p:cSld name="153_Custom Layout">
    <p:spTree>
      <p:nvGrpSpPr>
        <p:cNvPr id="1" name="Shape 163"/>
        <p:cNvGrpSpPr/>
        <p:nvPr/>
      </p:nvGrpSpPr>
      <p:grpSpPr>
        <a:xfrm>
          <a:off x="0" y="0"/>
          <a:ext cx="0" cy="0"/>
          <a:chOff x="0" y="0"/>
          <a:chExt cx="0" cy="0"/>
        </a:xfrm>
      </p:grpSpPr>
      <p:sp>
        <p:nvSpPr>
          <p:cNvPr id="164" name="Google Shape;164;p69"/>
          <p:cNvSpPr txBox="1">
            <a:spLocks noGrp="1"/>
          </p:cNvSpPr>
          <p:nvPr>
            <p:ph type="title"/>
          </p:nvPr>
        </p:nvSpPr>
        <p:spPr>
          <a:xfrm>
            <a:off x="1019175" y="5023955"/>
            <a:ext cx="4079681"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5" name="Google Shape;165;p69"/>
          <p:cNvSpPr>
            <a:spLocks noGrp="1"/>
          </p:cNvSpPr>
          <p:nvPr>
            <p:ph type="pic" idx="2"/>
          </p:nvPr>
        </p:nvSpPr>
        <p:spPr>
          <a:xfrm>
            <a:off x="6092825" y="0"/>
            <a:ext cx="5080000"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5"/>
                                        </p:tgtEl>
                                        <p:attrNameLst>
                                          <p:attrName>style.visibility</p:attrName>
                                        </p:attrNameLst>
                                      </p:cBhvr>
                                      <p:to>
                                        <p:strVal val="visible"/>
                                      </p:to>
                                    </p:set>
                                    <p:animEffect transition="in" filter="fade">
                                      <p:cBhvr>
                                        <p:cTn id="7"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4_Custom Layout">
  <p:cSld name="14_Custom Layout">
    <p:spTree>
      <p:nvGrpSpPr>
        <p:cNvPr id="1" name="Shape 166"/>
        <p:cNvGrpSpPr/>
        <p:nvPr/>
      </p:nvGrpSpPr>
      <p:grpSpPr>
        <a:xfrm>
          <a:off x="0" y="0"/>
          <a:ext cx="0" cy="0"/>
          <a:chOff x="0" y="0"/>
          <a:chExt cx="0" cy="0"/>
        </a:xfrm>
      </p:grpSpPr>
      <p:sp>
        <p:nvSpPr>
          <p:cNvPr id="167" name="Google Shape;167;p70"/>
          <p:cNvSpPr txBox="1">
            <a:spLocks noGrp="1"/>
          </p:cNvSpPr>
          <p:nvPr>
            <p:ph type="title"/>
          </p:nvPr>
        </p:nvSpPr>
        <p:spPr>
          <a:xfrm>
            <a:off x="7101840" y="946702"/>
            <a:ext cx="4079681"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32_Custom Layout">
  <p:cSld name="32_Custom Layout">
    <p:spTree>
      <p:nvGrpSpPr>
        <p:cNvPr id="1" name="Shape 168"/>
        <p:cNvGrpSpPr/>
        <p:nvPr/>
      </p:nvGrpSpPr>
      <p:grpSpPr>
        <a:xfrm>
          <a:off x="0" y="0"/>
          <a:ext cx="0" cy="0"/>
          <a:chOff x="0" y="0"/>
          <a:chExt cx="0" cy="0"/>
        </a:xfrm>
      </p:grpSpPr>
      <p:sp>
        <p:nvSpPr>
          <p:cNvPr id="169" name="Google Shape;169;p71"/>
          <p:cNvSpPr txBox="1">
            <a:spLocks noGrp="1"/>
          </p:cNvSpPr>
          <p:nvPr>
            <p:ph type="title"/>
          </p:nvPr>
        </p:nvSpPr>
        <p:spPr>
          <a:xfrm>
            <a:off x="2028825" y="946702"/>
            <a:ext cx="405701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0" name="Google Shape;170;p71"/>
          <p:cNvSpPr>
            <a:spLocks noGrp="1"/>
          </p:cNvSpPr>
          <p:nvPr>
            <p:ph type="pic" idx="2"/>
          </p:nvPr>
        </p:nvSpPr>
        <p:spPr>
          <a:xfrm>
            <a:off x="6085841" y="568960"/>
            <a:ext cx="6106159" cy="4003040"/>
          </a:xfrm>
          <a:prstGeom prst="rect">
            <a:avLst/>
          </a:prstGeom>
          <a:solidFill>
            <a:schemeClr val="lt1"/>
          </a:solidFill>
          <a:ln>
            <a:noFill/>
          </a:ln>
          <a:effectLst>
            <a:outerShdw blurRad="762000" dist="254000" dir="5400000" algn="t" rotWithShape="0">
              <a:srgbClr val="000000">
                <a:alpha val="28627"/>
              </a:srgbClr>
            </a:outerShdw>
          </a:effectLst>
        </p:spPr>
      </p:sp>
      <p:sp>
        <p:nvSpPr>
          <p:cNvPr id="171" name="Google Shape;171;p71"/>
          <p:cNvSpPr>
            <a:spLocks noGrp="1"/>
          </p:cNvSpPr>
          <p:nvPr>
            <p:ph type="pic" idx="3"/>
          </p:nvPr>
        </p:nvSpPr>
        <p:spPr>
          <a:xfrm>
            <a:off x="3058160" y="4572000"/>
            <a:ext cx="5069840" cy="2286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1"/>
                                        </p:tgtEl>
                                        <p:attrNameLst>
                                          <p:attrName>style.visibility</p:attrName>
                                        </p:attrNameLst>
                                      </p:cBhvr>
                                      <p:to>
                                        <p:strVal val="visible"/>
                                      </p:to>
                                    </p:set>
                                    <p:animEffect transition="in" filter="fade">
                                      <p:cBhvr>
                                        <p:cTn id="7" dur="500"/>
                                        <p:tgtEl>
                                          <p:spTgt spid="171"/>
                                        </p:tgtEl>
                                      </p:cBhvr>
                                    </p:animEffect>
                                  </p:childTnLst>
                                </p:cTn>
                              </p:par>
                              <p:par>
                                <p:cTn id="8" presetID="10" presetClass="entr" presetSubtype="0" fill="hold" nodeType="withEffect">
                                  <p:stCondLst>
                                    <p:cond delay="1000"/>
                                  </p:stCondLst>
                                  <p:childTnLst>
                                    <p:set>
                                      <p:cBhvr>
                                        <p:cTn id="9" dur="1" fill="hold">
                                          <p:stCondLst>
                                            <p:cond delay="0"/>
                                          </p:stCondLst>
                                        </p:cTn>
                                        <p:tgtEl>
                                          <p:spTgt spid="170"/>
                                        </p:tgtEl>
                                        <p:attrNameLst>
                                          <p:attrName>style.visibility</p:attrName>
                                        </p:attrNameLst>
                                      </p:cBhvr>
                                      <p:to>
                                        <p:strVal val="visible"/>
                                      </p:to>
                                    </p:set>
                                    <p:animEffect transition="in" filter="fade">
                                      <p:cBhvr>
                                        <p:cTn id="10" dur="500"/>
                                        <p:tgtEl>
                                          <p:spTgt spid="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6_Custom Layout">
  <p:cSld name="16_Custom Layout">
    <p:spTree>
      <p:nvGrpSpPr>
        <p:cNvPr id="1" name="Shape 172"/>
        <p:cNvGrpSpPr/>
        <p:nvPr/>
      </p:nvGrpSpPr>
      <p:grpSpPr>
        <a:xfrm>
          <a:off x="0" y="0"/>
          <a:ext cx="0" cy="0"/>
          <a:chOff x="0" y="0"/>
          <a:chExt cx="0" cy="0"/>
        </a:xfrm>
      </p:grpSpPr>
      <p:sp>
        <p:nvSpPr>
          <p:cNvPr id="173" name="Google Shape;173;p72"/>
          <p:cNvSpPr txBox="1">
            <a:spLocks noGrp="1"/>
          </p:cNvSpPr>
          <p:nvPr>
            <p:ph type="title"/>
          </p:nvPr>
        </p:nvSpPr>
        <p:spPr>
          <a:xfrm>
            <a:off x="2028825" y="946702"/>
            <a:ext cx="405701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4" name="Google Shape;174;p72"/>
          <p:cNvSpPr>
            <a:spLocks noGrp="1"/>
          </p:cNvSpPr>
          <p:nvPr>
            <p:ph type="pic" idx="2"/>
          </p:nvPr>
        </p:nvSpPr>
        <p:spPr>
          <a:xfrm>
            <a:off x="9133840" y="0"/>
            <a:ext cx="3058160" cy="4572000"/>
          </a:xfrm>
          <a:prstGeom prst="rect">
            <a:avLst/>
          </a:prstGeom>
          <a:solidFill>
            <a:schemeClr val="lt1"/>
          </a:solidFill>
          <a:ln>
            <a:noFill/>
          </a:ln>
          <a:effectLst>
            <a:outerShdw blurRad="762000" dist="254000" dir="5400000" algn="t" rotWithShape="0">
              <a:srgbClr val="000000">
                <a:alpha val="28627"/>
              </a:srgbClr>
            </a:outerShdw>
          </a:effectLst>
        </p:spPr>
      </p:sp>
      <p:sp>
        <p:nvSpPr>
          <p:cNvPr id="175" name="Google Shape;175;p72"/>
          <p:cNvSpPr>
            <a:spLocks noGrp="1"/>
          </p:cNvSpPr>
          <p:nvPr>
            <p:ph type="pic" idx="3"/>
          </p:nvPr>
        </p:nvSpPr>
        <p:spPr>
          <a:xfrm>
            <a:off x="6085840" y="2854960"/>
            <a:ext cx="3048000" cy="400304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5"/>
                                        </p:tgtEl>
                                        <p:attrNameLst>
                                          <p:attrName>style.visibility</p:attrName>
                                        </p:attrNameLst>
                                      </p:cBhvr>
                                      <p:to>
                                        <p:strVal val="visible"/>
                                      </p:to>
                                    </p:set>
                                    <p:animEffect transition="in" filter="fade">
                                      <p:cBhvr>
                                        <p:cTn id="7" dur="500"/>
                                        <p:tgtEl>
                                          <p:spTgt spid="175"/>
                                        </p:tgtEl>
                                      </p:cBhvr>
                                    </p:animEffect>
                                  </p:childTnLst>
                                </p:cTn>
                              </p:par>
                              <p:par>
                                <p:cTn id="8" presetID="10" presetClass="entr" presetSubtype="0" fill="hold" nodeType="withEffect">
                                  <p:stCondLst>
                                    <p:cond delay="1000"/>
                                  </p:stCondLst>
                                  <p:childTnLst>
                                    <p:set>
                                      <p:cBhvr>
                                        <p:cTn id="9" dur="1" fill="hold">
                                          <p:stCondLst>
                                            <p:cond delay="0"/>
                                          </p:stCondLst>
                                        </p:cTn>
                                        <p:tgtEl>
                                          <p:spTgt spid="174"/>
                                        </p:tgtEl>
                                        <p:attrNameLst>
                                          <p:attrName>style.visibility</p:attrName>
                                        </p:attrNameLst>
                                      </p:cBhvr>
                                      <p:to>
                                        <p:strVal val="visible"/>
                                      </p:to>
                                    </p:set>
                                    <p:animEffect transition="in" filter="fade">
                                      <p:cBhvr>
                                        <p:cTn id="10" dur="50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17_Custom Layout">
  <p:cSld name="17_Custom Layout">
    <p:spTree>
      <p:nvGrpSpPr>
        <p:cNvPr id="1" name="Shape 176"/>
        <p:cNvGrpSpPr/>
        <p:nvPr/>
      </p:nvGrpSpPr>
      <p:grpSpPr>
        <a:xfrm>
          <a:off x="0" y="0"/>
          <a:ext cx="0" cy="0"/>
          <a:chOff x="0" y="0"/>
          <a:chExt cx="0" cy="0"/>
        </a:xfrm>
      </p:grpSpPr>
      <p:sp>
        <p:nvSpPr>
          <p:cNvPr id="177" name="Google Shape;177;p73"/>
          <p:cNvSpPr txBox="1">
            <a:spLocks noGrp="1"/>
          </p:cNvSpPr>
          <p:nvPr>
            <p:ph type="title"/>
          </p:nvPr>
        </p:nvSpPr>
        <p:spPr>
          <a:xfrm>
            <a:off x="2028825" y="946702"/>
            <a:ext cx="405701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8" name="Google Shape;178;p73"/>
          <p:cNvSpPr>
            <a:spLocks noGrp="1"/>
          </p:cNvSpPr>
          <p:nvPr>
            <p:ph type="pic" idx="2"/>
          </p:nvPr>
        </p:nvSpPr>
        <p:spPr>
          <a:xfrm>
            <a:off x="9133840" y="0"/>
            <a:ext cx="3058160" cy="3413760"/>
          </a:xfrm>
          <a:prstGeom prst="rect">
            <a:avLst/>
          </a:prstGeom>
          <a:solidFill>
            <a:schemeClr val="lt1"/>
          </a:solidFill>
          <a:ln>
            <a:noFill/>
          </a:ln>
          <a:effectLst>
            <a:outerShdw blurRad="762000" dist="254000" dir="5400000" algn="t" rotWithShape="0">
              <a:srgbClr val="000000">
                <a:alpha val="28627"/>
              </a:srgbClr>
            </a:outerShdw>
          </a:effectLst>
        </p:spPr>
      </p:sp>
      <p:sp>
        <p:nvSpPr>
          <p:cNvPr id="179" name="Google Shape;179;p73"/>
          <p:cNvSpPr>
            <a:spLocks noGrp="1"/>
          </p:cNvSpPr>
          <p:nvPr>
            <p:ph type="pic" idx="3"/>
          </p:nvPr>
        </p:nvSpPr>
        <p:spPr>
          <a:xfrm>
            <a:off x="6085840" y="3413760"/>
            <a:ext cx="3048000" cy="344424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180" name="Google Shape;180;p73"/>
          <p:cNvSpPr>
            <a:spLocks noGrp="1"/>
          </p:cNvSpPr>
          <p:nvPr>
            <p:ph type="pic" idx="4"/>
          </p:nvPr>
        </p:nvSpPr>
        <p:spPr>
          <a:xfrm>
            <a:off x="6085840" y="-30480"/>
            <a:ext cx="3048000" cy="344424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181" name="Google Shape;181;p73"/>
          <p:cNvSpPr>
            <a:spLocks noGrp="1"/>
          </p:cNvSpPr>
          <p:nvPr>
            <p:ph type="pic" idx="5"/>
          </p:nvPr>
        </p:nvSpPr>
        <p:spPr>
          <a:xfrm>
            <a:off x="9133840" y="3413760"/>
            <a:ext cx="3058160" cy="344424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179"/>
                                        </p:tgtEl>
                                        <p:attrNameLst>
                                          <p:attrName>style.visibility</p:attrName>
                                        </p:attrNameLst>
                                      </p:cBhvr>
                                      <p:to>
                                        <p:strVal val="visible"/>
                                      </p:to>
                                    </p:set>
                                    <p:animEffect transition="in" filter="fade">
                                      <p:cBhvr>
                                        <p:cTn id="7" dur="500"/>
                                        <p:tgtEl>
                                          <p:spTgt spid="179"/>
                                        </p:tgtEl>
                                      </p:cBhvr>
                                    </p:animEffect>
                                  </p:childTnLst>
                                </p:cTn>
                              </p:par>
                              <p:par>
                                <p:cTn id="8" presetID="10" presetClass="entr" presetSubtype="0" fill="hold" nodeType="withEffect">
                                  <p:stCondLst>
                                    <p:cond delay="1000"/>
                                  </p:stCondLst>
                                  <p:childTnLst>
                                    <p:set>
                                      <p:cBhvr>
                                        <p:cTn id="9" dur="1" fill="hold">
                                          <p:stCondLst>
                                            <p:cond delay="0"/>
                                          </p:stCondLst>
                                        </p:cTn>
                                        <p:tgtEl>
                                          <p:spTgt spid="178"/>
                                        </p:tgtEl>
                                        <p:attrNameLst>
                                          <p:attrName>style.visibility</p:attrName>
                                        </p:attrNameLst>
                                      </p:cBhvr>
                                      <p:to>
                                        <p:strVal val="visible"/>
                                      </p:to>
                                    </p:set>
                                    <p:animEffect transition="in" filter="fade">
                                      <p:cBhvr>
                                        <p:cTn id="10" dur="500"/>
                                        <p:tgtEl>
                                          <p:spTgt spid="178"/>
                                        </p:tgtEl>
                                      </p:cBhvr>
                                    </p:animEffect>
                                  </p:childTnLst>
                                </p:cTn>
                              </p:par>
                              <p:par>
                                <p:cTn id="11" presetID="10" presetClass="entr" presetSubtype="0" fill="hold" nodeType="withEffect">
                                  <p:stCondLst>
                                    <p:cond delay="0"/>
                                  </p:stCondLst>
                                  <p:childTnLst>
                                    <p:set>
                                      <p:cBhvr>
                                        <p:cTn id="12" dur="1" fill="hold">
                                          <p:stCondLst>
                                            <p:cond delay="0"/>
                                          </p:stCondLst>
                                        </p:cTn>
                                        <p:tgtEl>
                                          <p:spTgt spid="180"/>
                                        </p:tgtEl>
                                        <p:attrNameLst>
                                          <p:attrName>style.visibility</p:attrName>
                                        </p:attrNameLst>
                                      </p:cBhvr>
                                      <p:to>
                                        <p:strVal val="visible"/>
                                      </p:to>
                                    </p:set>
                                    <p:animEffect transition="in" filter="fade">
                                      <p:cBhvr>
                                        <p:cTn id="13" dur="500"/>
                                        <p:tgtEl>
                                          <p:spTgt spid="180"/>
                                        </p:tgtEl>
                                      </p:cBhvr>
                                    </p:animEffect>
                                  </p:childTnLst>
                                </p:cTn>
                              </p:par>
                              <p:par>
                                <p:cTn id="14" presetID="10" presetClass="entr" presetSubtype="0" fill="hold" nodeType="withEffect">
                                  <p:stCondLst>
                                    <p:cond delay="600"/>
                                  </p:stCondLst>
                                  <p:childTnLst>
                                    <p:set>
                                      <p:cBhvr>
                                        <p:cTn id="15" dur="1" fill="hold">
                                          <p:stCondLst>
                                            <p:cond delay="0"/>
                                          </p:stCondLst>
                                        </p:cTn>
                                        <p:tgtEl>
                                          <p:spTgt spid="181"/>
                                        </p:tgtEl>
                                        <p:attrNameLst>
                                          <p:attrName>style.visibility</p:attrName>
                                        </p:attrNameLst>
                                      </p:cBhvr>
                                      <p:to>
                                        <p:strVal val="visible"/>
                                      </p:to>
                                    </p:set>
                                    <p:animEffect transition="in" filter="fade">
                                      <p:cBhvr>
                                        <p:cTn id="16" dur="500"/>
                                        <p:tgtEl>
                                          <p:spTgt spid="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54_Custom Layout">
  <p:cSld name="154_Custom Layout">
    <p:spTree>
      <p:nvGrpSpPr>
        <p:cNvPr id="1" name="Shape 182"/>
        <p:cNvGrpSpPr/>
        <p:nvPr/>
      </p:nvGrpSpPr>
      <p:grpSpPr>
        <a:xfrm>
          <a:off x="0" y="0"/>
          <a:ext cx="0" cy="0"/>
          <a:chOff x="0" y="0"/>
          <a:chExt cx="0" cy="0"/>
        </a:xfrm>
      </p:grpSpPr>
      <p:sp>
        <p:nvSpPr>
          <p:cNvPr id="183" name="Google Shape;183;p74"/>
          <p:cNvSpPr txBox="1">
            <a:spLocks noGrp="1"/>
          </p:cNvSpPr>
          <p:nvPr>
            <p:ph type="title"/>
          </p:nvPr>
        </p:nvSpPr>
        <p:spPr>
          <a:xfrm>
            <a:off x="2028825" y="946702"/>
            <a:ext cx="405701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4" name="Google Shape;184;p74"/>
          <p:cNvSpPr>
            <a:spLocks noGrp="1"/>
          </p:cNvSpPr>
          <p:nvPr>
            <p:ph type="pic" idx="2"/>
          </p:nvPr>
        </p:nvSpPr>
        <p:spPr>
          <a:xfrm>
            <a:off x="6096000" y="0"/>
            <a:ext cx="3058160" cy="3429000"/>
          </a:xfrm>
          <a:prstGeom prst="rect">
            <a:avLst/>
          </a:prstGeom>
          <a:solidFill>
            <a:schemeClr val="lt1"/>
          </a:solidFill>
          <a:ln>
            <a:noFill/>
          </a:ln>
          <a:effectLst>
            <a:outerShdw blurRad="762000" dist="254000" dir="5400000" algn="t" rotWithShape="0">
              <a:srgbClr val="000000">
                <a:alpha val="28627"/>
              </a:srgbClr>
            </a:outerShdw>
          </a:effectLst>
        </p:spPr>
      </p:sp>
      <p:sp>
        <p:nvSpPr>
          <p:cNvPr id="185" name="Google Shape;185;p74"/>
          <p:cNvSpPr>
            <a:spLocks noGrp="1"/>
          </p:cNvSpPr>
          <p:nvPr>
            <p:ph type="pic" idx="3"/>
          </p:nvPr>
        </p:nvSpPr>
        <p:spPr>
          <a:xfrm>
            <a:off x="9154160" y="3429000"/>
            <a:ext cx="3037840" cy="3429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84"/>
                                        </p:tgtEl>
                                        <p:attrNameLst>
                                          <p:attrName>style.visibility</p:attrName>
                                        </p:attrNameLst>
                                      </p:cBhvr>
                                      <p:to>
                                        <p:strVal val="visible"/>
                                      </p:to>
                                    </p:set>
                                    <p:animEffect transition="in" filter="fade">
                                      <p:cBhvr>
                                        <p:cTn id="7" dur="500"/>
                                        <p:tgtEl>
                                          <p:spTgt spid="184"/>
                                        </p:tgtEl>
                                      </p:cBhvr>
                                    </p:animEffect>
                                  </p:childTnLst>
                                </p:cTn>
                              </p:par>
                              <p:par>
                                <p:cTn id="8" presetID="10" presetClass="entr" presetSubtype="0" fill="hold" nodeType="withEffect">
                                  <p:stCondLst>
                                    <p:cond delay="600"/>
                                  </p:stCondLst>
                                  <p:childTnLst>
                                    <p:set>
                                      <p:cBhvr>
                                        <p:cTn id="9" dur="1" fill="hold">
                                          <p:stCondLst>
                                            <p:cond delay="0"/>
                                          </p:stCondLst>
                                        </p:cTn>
                                        <p:tgtEl>
                                          <p:spTgt spid="185"/>
                                        </p:tgtEl>
                                        <p:attrNameLst>
                                          <p:attrName>style.visibility</p:attrName>
                                        </p:attrNameLst>
                                      </p:cBhvr>
                                      <p:to>
                                        <p:strVal val="visible"/>
                                      </p:to>
                                    </p:set>
                                    <p:animEffect transition="in" filter="fade">
                                      <p:cBhvr>
                                        <p:cTn id="10" dur="500"/>
                                        <p:tgtEl>
                                          <p:spTgt spid="1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61_Custom Layout">
  <p:cSld name="161_Custom Layout">
    <p:spTree>
      <p:nvGrpSpPr>
        <p:cNvPr id="1" name="Shape 186"/>
        <p:cNvGrpSpPr/>
        <p:nvPr/>
      </p:nvGrpSpPr>
      <p:grpSpPr>
        <a:xfrm>
          <a:off x="0" y="0"/>
          <a:ext cx="0" cy="0"/>
          <a:chOff x="0" y="0"/>
          <a:chExt cx="0" cy="0"/>
        </a:xfrm>
      </p:grpSpPr>
      <p:sp>
        <p:nvSpPr>
          <p:cNvPr id="187" name="Google Shape;187;p75"/>
          <p:cNvSpPr txBox="1">
            <a:spLocks noGrp="1"/>
          </p:cNvSpPr>
          <p:nvPr>
            <p:ph type="title"/>
          </p:nvPr>
        </p:nvSpPr>
        <p:spPr>
          <a:xfrm>
            <a:off x="2028825" y="946702"/>
            <a:ext cx="405701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8" name="Google Shape;188;p75"/>
          <p:cNvSpPr>
            <a:spLocks noGrp="1"/>
          </p:cNvSpPr>
          <p:nvPr>
            <p:ph type="pic" idx="2"/>
          </p:nvPr>
        </p:nvSpPr>
        <p:spPr>
          <a:xfrm>
            <a:off x="9259572" y="4617720"/>
            <a:ext cx="2932428" cy="165607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189" name="Google Shape;189;p75"/>
          <p:cNvSpPr>
            <a:spLocks noGrp="1"/>
          </p:cNvSpPr>
          <p:nvPr>
            <p:ph type="pic" idx="3"/>
          </p:nvPr>
        </p:nvSpPr>
        <p:spPr>
          <a:xfrm>
            <a:off x="6096000" y="1125539"/>
            <a:ext cx="3058160" cy="5148260"/>
          </a:xfrm>
          <a:prstGeom prst="rect">
            <a:avLst/>
          </a:prstGeom>
          <a:solidFill>
            <a:schemeClr val="lt1"/>
          </a:solidFill>
          <a:ln>
            <a:noFill/>
          </a:ln>
          <a:effectLst>
            <a:outerShdw blurRad="762000" dist="254000" dir="5400000" algn="t" rotWithShape="0">
              <a:srgbClr val="000000">
                <a:alpha val="28627"/>
              </a:srgbClr>
            </a:outerShdw>
          </a:effectLst>
        </p:spPr>
      </p:sp>
      <p:sp>
        <p:nvSpPr>
          <p:cNvPr id="190" name="Google Shape;190;p75"/>
          <p:cNvSpPr>
            <a:spLocks noGrp="1"/>
          </p:cNvSpPr>
          <p:nvPr>
            <p:ph type="pic" idx="4"/>
          </p:nvPr>
        </p:nvSpPr>
        <p:spPr>
          <a:xfrm>
            <a:off x="9259572" y="2871629"/>
            <a:ext cx="2932428" cy="165607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191" name="Google Shape;191;p75"/>
          <p:cNvSpPr>
            <a:spLocks noGrp="1"/>
          </p:cNvSpPr>
          <p:nvPr>
            <p:ph type="pic" idx="5"/>
          </p:nvPr>
        </p:nvSpPr>
        <p:spPr>
          <a:xfrm>
            <a:off x="9259572" y="1125538"/>
            <a:ext cx="2932428" cy="165607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9"/>
                                        </p:tgtEl>
                                        <p:attrNameLst>
                                          <p:attrName>style.visibility</p:attrName>
                                        </p:attrNameLst>
                                      </p:cBhvr>
                                      <p:to>
                                        <p:strVal val="visible"/>
                                      </p:to>
                                    </p:set>
                                    <p:animEffect transition="in" filter="fade">
                                      <p:cBhvr>
                                        <p:cTn id="7" dur="500"/>
                                        <p:tgtEl>
                                          <p:spTgt spid="189"/>
                                        </p:tgtEl>
                                      </p:cBhvr>
                                    </p:animEffect>
                                  </p:childTnLst>
                                </p:cTn>
                              </p:par>
                              <p:par>
                                <p:cTn id="8" presetID="10" presetClass="entr" presetSubtype="0" fill="hold" nodeType="withEffect">
                                  <p:stCondLst>
                                    <p:cond delay="250"/>
                                  </p:stCondLst>
                                  <p:childTnLst>
                                    <p:set>
                                      <p:cBhvr>
                                        <p:cTn id="9" dur="1" fill="hold">
                                          <p:stCondLst>
                                            <p:cond delay="0"/>
                                          </p:stCondLst>
                                        </p:cTn>
                                        <p:tgtEl>
                                          <p:spTgt spid="188"/>
                                        </p:tgtEl>
                                        <p:attrNameLst>
                                          <p:attrName>style.visibility</p:attrName>
                                        </p:attrNameLst>
                                      </p:cBhvr>
                                      <p:to>
                                        <p:strVal val="visible"/>
                                      </p:to>
                                    </p:set>
                                    <p:animEffect transition="in" filter="fade">
                                      <p:cBhvr>
                                        <p:cTn id="10" dur="500"/>
                                        <p:tgtEl>
                                          <p:spTgt spid="188"/>
                                        </p:tgtEl>
                                      </p:cBhvr>
                                    </p:animEffect>
                                  </p:childTnLst>
                                </p:cTn>
                              </p:par>
                              <p:par>
                                <p:cTn id="11" presetID="10" presetClass="entr" presetSubtype="0" fill="hold" nodeType="withEffect">
                                  <p:stCondLst>
                                    <p:cond delay="500"/>
                                  </p:stCondLst>
                                  <p:childTnLst>
                                    <p:set>
                                      <p:cBhvr>
                                        <p:cTn id="12" dur="1" fill="hold">
                                          <p:stCondLst>
                                            <p:cond delay="0"/>
                                          </p:stCondLst>
                                        </p:cTn>
                                        <p:tgtEl>
                                          <p:spTgt spid="190"/>
                                        </p:tgtEl>
                                        <p:attrNameLst>
                                          <p:attrName>style.visibility</p:attrName>
                                        </p:attrNameLst>
                                      </p:cBhvr>
                                      <p:to>
                                        <p:strVal val="visible"/>
                                      </p:to>
                                    </p:set>
                                    <p:animEffect transition="in" filter="fade">
                                      <p:cBhvr>
                                        <p:cTn id="13" dur="500"/>
                                        <p:tgtEl>
                                          <p:spTgt spid="190"/>
                                        </p:tgtEl>
                                      </p:cBhvr>
                                    </p:animEffect>
                                  </p:childTnLst>
                                </p:cTn>
                              </p:par>
                              <p:par>
                                <p:cTn id="14" presetID="10" presetClass="entr" presetSubtype="0" fill="hold" nodeType="withEffect">
                                  <p:stCondLst>
                                    <p:cond delay="750"/>
                                  </p:stCondLst>
                                  <p:childTnLst>
                                    <p:set>
                                      <p:cBhvr>
                                        <p:cTn id="15" dur="1" fill="hold">
                                          <p:stCondLst>
                                            <p:cond delay="0"/>
                                          </p:stCondLst>
                                        </p:cTn>
                                        <p:tgtEl>
                                          <p:spTgt spid="191"/>
                                        </p:tgtEl>
                                        <p:attrNameLst>
                                          <p:attrName>style.visibility</p:attrName>
                                        </p:attrNameLst>
                                      </p:cBhvr>
                                      <p:to>
                                        <p:strVal val="visible"/>
                                      </p:to>
                                    </p:set>
                                    <p:animEffect transition="in" filter="fade">
                                      <p:cBhvr>
                                        <p:cTn id="16" dur="500"/>
                                        <p:tgtEl>
                                          <p:spTgt spid="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162_Custom Layout">
  <p:cSld name="162_Custom Layout">
    <p:spTree>
      <p:nvGrpSpPr>
        <p:cNvPr id="1" name="Shape 192"/>
        <p:cNvGrpSpPr/>
        <p:nvPr/>
      </p:nvGrpSpPr>
      <p:grpSpPr>
        <a:xfrm>
          <a:off x="0" y="0"/>
          <a:ext cx="0" cy="0"/>
          <a:chOff x="0" y="0"/>
          <a:chExt cx="0" cy="0"/>
        </a:xfrm>
      </p:grpSpPr>
      <p:sp>
        <p:nvSpPr>
          <p:cNvPr id="193" name="Google Shape;193;p76"/>
          <p:cNvSpPr>
            <a:spLocks noGrp="1"/>
          </p:cNvSpPr>
          <p:nvPr>
            <p:ph type="pic" idx="2"/>
          </p:nvPr>
        </p:nvSpPr>
        <p:spPr>
          <a:xfrm>
            <a:off x="6096000" y="4249783"/>
            <a:ext cx="1923144" cy="2608217"/>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194" name="Google Shape;194;p76"/>
          <p:cNvSpPr>
            <a:spLocks noGrp="1"/>
          </p:cNvSpPr>
          <p:nvPr>
            <p:ph type="pic" idx="3"/>
          </p:nvPr>
        </p:nvSpPr>
        <p:spPr>
          <a:xfrm>
            <a:off x="10268856" y="1125538"/>
            <a:ext cx="1923144" cy="2608217"/>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195" name="Google Shape;195;p76"/>
          <p:cNvSpPr txBox="1">
            <a:spLocks noGrp="1"/>
          </p:cNvSpPr>
          <p:nvPr>
            <p:ph type="title"/>
          </p:nvPr>
        </p:nvSpPr>
        <p:spPr>
          <a:xfrm>
            <a:off x="2028825" y="946702"/>
            <a:ext cx="405701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6" name="Google Shape;196;p76"/>
          <p:cNvSpPr>
            <a:spLocks noGrp="1"/>
          </p:cNvSpPr>
          <p:nvPr>
            <p:ph type="pic" idx="4"/>
          </p:nvPr>
        </p:nvSpPr>
        <p:spPr>
          <a:xfrm>
            <a:off x="8178798" y="2571016"/>
            <a:ext cx="1923144" cy="2608217"/>
          </a:xfrm>
          <a:prstGeom prst="rect">
            <a:avLst/>
          </a:prstGeom>
          <a:solidFill>
            <a:schemeClr val="lt1"/>
          </a:solidFill>
          <a:ln>
            <a:noFill/>
          </a:ln>
          <a:effectLst>
            <a:outerShdw blurRad="762000" dist="254000" dir="5400000" algn="t" rotWithShape="0">
              <a:srgbClr val="000000">
                <a:alpha val="28627"/>
              </a:srgbClr>
            </a:outerShdw>
          </a:effectLst>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3"/>
                                        </p:tgtEl>
                                        <p:attrNameLst>
                                          <p:attrName>style.visibility</p:attrName>
                                        </p:attrNameLst>
                                      </p:cBhvr>
                                      <p:to>
                                        <p:strVal val="visible"/>
                                      </p:to>
                                    </p:set>
                                    <p:animEffect transition="in" filter="fade">
                                      <p:cBhvr>
                                        <p:cTn id="7" dur="500"/>
                                        <p:tgtEl>
                                          <p:spTgt spid="193"/>
                                        </p:tgtEl>
                                      </p:cBhvr>
                                    </p:animEffect>
                                  </p:childTnLst>
                                </p:cTn>
                              </p:par>
                              <p:par>
                                <p:cTn id="8" presetID="10" presetClass="entr" presetSubtype="0" fill="hold" nodeType="withEffect">
                                  <p:stCondLst>
                                    <p:cond delay="250"/>
                                  </p:stCondLst>
                                  <p:childTnLst>
                                    <p:set>
                                      <p:cBhvr>
                                        <p:cTn id="9" dur="1" fill="hold">
                                          <p:stCondLst>
                                            <p:cond delay="0"/>
                                          </p:stCondLst>
                                        </p:cTn>
                                        <p:tgtEl>
                                          <p:spTgt spid="196"/>
                                        </p:tgtEl>
                                        <p:attrNameLst>
                                          <p:attrName>style.visibility</p:attrName>
                                        </p:attrNameLst>
                                      </p:cBhvr>
                                      <p:to>
                                        <p:strVal val="visible"/>
                                      </p:to>
                                    </p:set>
                                    <p:animEffect transition="in" filter="fade">
                                      <p:cBhvr>
                                        <p:cTn id="10" dur="500"/>
                                        <p:tgtEl>
                                          <p:spTgt spid="196"/>
                                        </p:tgtEl>
                                      </p:cBhvr>
                                    </p:animEffect>
                                  </p:childTnLst>
                                </p:cTn>
                              </p:par>
                              <p:par>
                                <p:cTn id="11" presetID="10" presetClass="entr" presetSubtype="0" fill="hold" nodeType="withEffect">
                                  <p:stCondLst>
                                    <p:cond delay="500"/>
                                  </p:stCondLst>
                                  <p:childTnLst>
                                    <p:set>
                                      <p:cBhvr>
                                        <p:cTn id="12" dur="1" fill="hold">
                                          <p:stCondLst>
                                            <p:cond delay="0"/>
                                          </p:stCondLst>
                                        </p:cTn>
                                        <p:tgtEl>
                                          <p:spTgt spid="194"/>
                                        </p:tgtEl>
                                        <p:attrNameLst>
                                          <p:attrName>style.visibility</p:attrName>
                                        </p:attrNameLst>
                                      </p:cBhvr>
                                      <p:to>
                                        <p:strVal val="visible"/>
                                      </p:to>
                                    </p:set>
                                    <p:animEffect transition="in" filter="fade">
                                      <p:cBhvr>
                                        <p:cTn id="13" dur="500"/>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163_Custom Layout">
  <p:cSld name="163_Custom Layout">
    <p:spTree>
      <p:nvGrpSpPr>
        <p:cNvPr id="1" name="Shape 197"/>
        <p:cNvGrpSpPr/>
        <p:nvPr/>
      </p:nvGrpSpPr>
      <p:grpSpPr>
        <a:xfrm>
          <a:off x="0" y="0"/>
          <a:ext cx="0" cy="0"/>
          <a:chOff x="0" y="0"/>
          <a:chExt cx="0" cy="0"/>
        </a:xfrm>
      </p:grpSpPr>
      <p:sp>
        <p:nvSpPr>
          <p:cNvPr id="198" name="Google Shape;198;p77"/>
          <p:cNvSpPr>
            <a:spLocks noGrp="1"/>
          </p:cNvSpPr>
          <p:nvPr>
            <p:ph type="pic" idx="2"/>
          </p:nvPr>
        </p:nvSpPr>
        <p:spPr>
          <a:xfrm>
            <a:off x="6096000" y="2571016"/>
            <a:ext cx="1923144" cy="2608217"/>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199" name="Google Shape;199;p77"/>
          <p:cNvSpPr>
            <a:spLocks noGrp="1"/>
          </p:cNvSpPr>
          <p:nvPr>
            <p:ph type="pic" idx="3"/>
          </p:nvPr>
        </p:nvSpPr>
        <p:spPr>
          <a:xfrm>
            <a:off x="10268856" y="2571016"/>
            <a:ext cx="1923144" cy="2608217"/>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00" name="Google Shape;200;p77"/>
          <p:cNvSpPr txBox="1">
            <a:spLocks noGrp="1"/>
          </p:cNvSpPr>
          <p:nvPr>
            <p:ph type="title"/>
          </p:nvPr>
        </p:nvSpPr>
        <p:spPr>
          <a:xfrm>
            <a:off x="2028825" y="946702"/>
            <a:ext cx="405701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1" name="Google Shape;201;p77"/>
          <p:cNvSpPr>
            <a:spLocks noGrp="1"/>
          </p:cNvSpPr>
          <p:nvPr>
            <p:ph type="pic" idx="4"/>
          </p:nvPr>
        </p:nvSpPr>
        <p:spPr>
          <a:xfrm>
            <a:off x="7665577" y="1125538"/>
            <a:ext cx="2914115" cy="5148262"/>
          </a:xfrm>
          <a:prstGeom prst="rect">
            <a:avLst/>
          </a:prstGeom>
          <a:solidFill>
            <a:schemeClr val="lt1"/>
          </a:solidFill>
          <a:ln>
            <a:noFill/>
          </a:ln>
          <a:effectLst>
            <a:outerShdw blurRad="762000" dist="254000" dir="5400000" algn="t" rotWithShape="0">
              <a:srgbClr val="000000">
                <a:alpha val="28627"/>
              </a:srgbClr>
            </a:outerShdw>
          </a:effectLst>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8"/>
                                        </p:tgtEl>
                                        <p:attrNameLst>
                                          <p:attrName>style.visibility</p:attrName>
                                        </p:attrNameLst>
                                      </p:cBhvr>
                                      <p:to>
                                        <p:strVal val="visible"/>
                                      </p:to>
                                    </p:set>
                                    <p:animEffect transition="in" filter="fade">
                                      <p:cBhvr>
                                        <p:cTn id="7" dur="500"/>
                                        <p:tgtEl>
                                          <p:spTgt spid="198"/>
                                        </p:tgtEl>
                                      </p:cBhvr>
                                    </p:animEffect>
                                  </p:childTnLst>
                                </p:cTn>
                              </p:par>
                              <p:par>
                                <p:cTn id="8" presetID="10" presetClass="entr" presetSubtype="0" fill="hold" nodeType="withEffect">
                                  <p:stCondLst>
                                    <p:cond delay="250"/>
                                  </p:stCondLst>
                                  <p:childTnLst>
                                    <p:set>
                                      <p:cBhvr>
                                        <p:cTn id="9" dur="1" fill="hold">
                                          <p:stCondLst>
                                            <p:cond delay="0"/>
                                          </p:stCondLst>
                                        </p:cTn>
                                        <p:tgtEl>
                                          <p:spTgt spid="201"/>
                                        </p:tgtEl>
                                        <p:attrNameLst>
                                          <p:attrName>style.visibility</p:attrName>
                                        </p:attrNameLst>
                                      </p:cBhvr>
                                      <p:to>
                                        <p:strVal val="visible"/>
                                      </p:to>
                                    </p:set>
                                    <p:animEffect transition="in" filter="fade">
                                      <p:cBhvr>
                                        <p:cTn id="10" dur="500"/>
                                        <p:tgtEl>
                                          <p:spTgt spid="201"/>
                                        </p:tgtEl>
                                      </p:cBhvr>
                                    </p:animEffect>
                                  </p:childTnLst>
                                </p:cTn>
                              </p:par>
                              <p:par>
                                <p:cTn id="11" presetID="10" presetClass="entr" presetSubtype="0" fill="hold" nodeType="withEffect">
                                  <p:stCondLst>
                                    <p:cond delay="500"/>
                                  </p:stCondLst>
                                  <p:childTnLst>
                                    <p:set>
                                      <p:cBhvr>
                                        <p:cTn id="12" dur="1" fill="hold">
                                          <p:stCondLst>
                                            <p:cond delay="0"/>
                                          </p:stCondLst>
                                        </p:cTn>
                                        <p:tgtEl>
                                          <p:spTgt spid="199"/>
                                        </p:tgtEl>
                                        <p:attrNameLst>
                                          <p:attrName>style.visibility</p:attrName>
                                        </p:attrNameLst>
                                      </p:cBhvr>
                                      <p:to>
                                        <p:strVal val="visible"/>
                                      </p:to>
                                    </p:set>
                                    <p:animEffect transition="in" filter="fade">
                                      <p:cBhvr>
                                        <p:cTn id="13" dur="5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18_Custom Layout">
  <p:cSld name="18_Custom Layout">
    <p:spTree>
      <p:nvGrpSpPr>
        <p:cNvPr id="1" name="Shape 202"/>
        <p:cNvGrpSpPr/>
        <p:nvPr/>
      </p:nvGrpSpPr>
      <p:grpSpPr>
        <a:xfrm>
          <a:off x="0" y="0"/>
          <a:ext cx="0" cy="0"/>
          <a:chOff x="0" y="0"/>
          <a:chExt cx="0" cy="0"/>
        </a:xfrm>
      </p:grpSpPr>
      <p:sp>
        <p:nvSpPr>
          <p:cNvPr id="203" name="Google Shape;203;p78"/>
          <p:cNvSpPr txBox="1">
            <a:spLocks noGrp="1"/>
          </p:cNvSpPr>
          <p:nvPr>
            <p:ph type="title"/>
          </p:nvPr>
        </p:nvSpPr>
        <p:spPr>
          <a:xfrm>
            <a:off x="2028825" y="946702"/>
            <a:ext cx="405701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4" name="Google Shape;204;p78"/>
          <p:cNvSpPr>
            <a:spLocks noGrp="1"/>
          </p:cNvSpPr>
          <p:nvPr>
            <p:ph type="pic" idx="2"/>
          </p:nvPr>
        </p:nvSpPr>
        <p:spPr>
          <a:xfrm>
            <a:off x="9133840" y="0"/>
            <a:ext cx="3058160" cy="3413760"/>
          </a:xfrm>
          <a:prstGeom prst="rect">
            <a:avLst/>
          </a:prstGeom>
          <a:solidFill>
            <a:schemeClr val="lt1"/>
          </a:solidFill>
          <a:ln>
            <a:noFill/>
          </a:ln>
          <a:effectLst>
            <a:outerShdw blurRad="762000" dist="254000" dir="5400000" algn="t" rotWithShape="0">
              <a:srgbClr val="000000">
                <a:alpha val="28627"/>
              </a:srgbClr>
            </a:outerShdw>
          </a:effectLst>
        </p:spPr>
      </p:sp>
      <p:sp>
        <p:nvSpPr>
          <p:cNvPr id="205" name="Google Shape;205;p78"/>
          <p:cNvSpPr>
            <a:spLocks noGrp="1"/>
          </p:cNvSpPr>
          <p:nvPr>
            <p:ph type="pic" idx="3"/>
          </p:nvPr>
        </p:nvSpPr>
        <p:spPr>
          <a:xfrm>
            <a:off x="6085840" y="-30480"/>
            <a:ext cx="3048000" cy="688848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06" name="Google Shape;206;p78"/>
          <p:cNvSpPr>
            <a:spLocks noGrp="1"/>
          </p:cNvSpPr>
          <p:nvPr>
            <p:ph type="pic" idx="4"/>
          </p:nvPr>
        </p:nvSpPr>
        <p:spPr>
          <a:xfrm>
            <a:off x="9133840" y="3413760"/>
            <a:ext cx="3058160" cy="344424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04"/>
                                        </p:tgtEl>
                                        <p:attrNameLst>
                                          <p:attrName>style.visibility</p:attrName>
                                        </p:attrNameLst>
                                      </p:cBhvr>
                                      <p:to>
                                        <p:strVal val="visible"/>
                                      </p:to>
                                    </p:set>
                                    <p:animEffect transition="in" filter="fade">
                                      <p:cBhvr>
                                        <p:cTn id="7" dur="500"/>
                                        <p:tgtEl>
                                          <p:spTgt spid="204"/>
                                        </p:tgtEl>
                                      </p:cBhvr>
                                    </p:animEffect>
                                  </p:childTnLst>
                                </p:cTn>
                              </p:par>
                              <p:par>
                                <p:cTn id="8" presetID="10" presetClass="entr" presetSubtype="0" fill="hold" nodeType="withEffect">
                                  <p:stCondLst>
                                    <p:cond delay="0"/>
                                  </p:stCondLst>
                                  <p:childTnLst>
                                    <p:set>
                                      <p:cBhvr>
                                        <p:cTn id="9" dur="1" fill="hold">
                                          <p:stCondLst>
                                            <p:cond delay="0"/>
                                          </p:stCondLst>
                                        </p:cTn>
                                        <p:tgtEl>
                                          <p:spTgt spid="205"/>
                                        </p:tgtEl>
                                        <p:attrNameLst>
                                          <p:attrName>style.visibility</p:attrName>
                                        </p:attrNameLst>
                                      </p:cBhvr>
                                      <p:to>
                                        <p:strVal val="visible"/>
                                      </p:to>
                                    </p:set>
                                    <p:animEffect transition="in" filter="fade">
                                      <p:cBhvr>
                                        <p:cTn id="10" dur="500"/>
                                        <p:tgtEl>
                                          <p:spTgt spid="205"/>
                                        </p:tgtEl>
                                      </p:cBhvr>
                                    </p:animEffect>
                                  </p:childTnLst>
                                </p:cTn>
                              </p:par>
                              <p:par>
                                <p:cTn id="11" presetID="10" presetClass="entr" presetSubtype="0" fill="hold" nodeType="withEffect">
                                  <p:stCondLst>
                                    <p:cond delay="600"/>
                                  </p:stCondLst>
                                  <p:childTnLst>
                                    <p:set>
                                      <p:cBhvr>
                                        <p:cTn id="12" dur="1" fill="hold">
                                          <p:stCondLst>
                                            <p:cond delay="0"/>
                                          </p:stCondLst>
                                        </p:cTn>
                                        <p:tgtEl>
                                          <p:spTgt spid="206"/>
                                        </p:tgtEl>
                                        <p:attrNameLst>
                                          <p:attrName>style.visibility</p:attrName>
                                        </p:attrNameLst>
                                      </p:cBhvr>
                                      <p:to>
                                        <p:strVal val="visible"/>
                                      </p:to>
                                    </p:set>
                                    <p:animEffect transition="in" filter="fade">
                                      <p:cBhvr>
                                        <p:cTn id="13" dur="5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19_Custom Layout">
  <p:cSld name="19_Custom Layout">
    <p:spTree>
      <p:nvGrpSpPr>
        <p:cNvPr id="1" name="Shape 207"/>
        <p:cNvGrpSpPr/>
        <p:nvPr/>
      </p:nvGrpSpPr>
      <p:grpSpPr>
        <a:xfrm>
          <a:off x="0" y="0"/>
          <a:ext cx="0" cy="0"/>
          <a:chOff x="0" y="0"/>
          <a:chExt cx="0" cy="0"/>
        </a:xfrm>
      </p:grpSpPr>
      <p:sp>
        <p:nvSpPr>
          <p:cNvPr id="208" name="Google Shape;208;p79"/>
          <p:cNvSpPr txBox="1">
            <a:spLocks noGrp="1"/>
          </p:cNvSpPr>
          <p:nvPr>
            <p:ph type="title"/>
          </p:nvPr>
        </p:nvSpPr>
        <p:spPr>
          <a:xfrm>
            <a:off x="2028825" y="946702"/>
            <a:ext cx="405701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9" name="Google Shape;209;p79"/>
          <p:cNvSpPr>
            <a:spLocks noGrp="1"/>
          </p:cNvSpPr>
          <p:nvPr>
            <p:ph type="pic" idx="2"/>
          </p:nvPr>
        </p:nvSpPr>
        <p:spPr>
          <a:xfrm>
            <a:off x="9133840" y="0"/>
            <a:ext cx="3058160" cy="6858000"/>
          </a:xfrm>
          <a:prstGeom prst="rect">
            <a:avLst/>
          </a:prstGeom>
          <a:solidFill>
            <a:schemeClr val="lt1"/>
          </a:solidFill>
          <a:ln>
            <a:noFill/>
          </a:ln>
          <a:effectLst>
            <a:outerShdw blurRad="762000" dist="254000" dir="5400000" algn="t" rotWithShape="0">
              <a:srgbClr val="000000">
                <a:alpha val="28627"/>
              </a:srgbClr>
            </a:outerShdw>
          </a:effectLst>
        </p:spPr>
      </p:sp>
      <p:sp>
        <p:nvSpPr>
          <p:cNvPr id="210" name="Google Shape;210;p79"/>
          <p:cNvSpPr>
            <a:spLocks noGrp="1"/>
          </p:cNvSpPr>
          <p:nvPr>
            <p:ph type="pic" idx="3"/>
          </p:nvPr>
        </p:nvSpPr>
        <p:spPr>
          <a:xfrm>
            <a:off x="6085840" y="3413760"/>
            <a:ext cx="3048000" cy="344424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11" name="Google Shape;211;p79"/>
          <p:cNvSpPr>
            <a:spLocks noGrp="1"/>
          </p:cNvSpPr>
          <p:nvPr>
            <p:ph type="pic" idx="4"/>
          </p:nvPr>
        </p:nvSpPr>
        <p:spPr>
          <a:xfrm>
            <a:off x="6085840" y="-30480"/>
            <a:ext cx="3048000" cy="344424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210"/>
                                        </p:tgtEl>
                                        <p:attrNameLst>
                                          <p:attrName>style.visibility</p:attrName>
                                        </p:attrNameLst>
                                      </p:cBhvr>
                                      <p:to>
                                        <p:strVal val="visible"/>
                                      </p:to>
                                    </p:set>
                                    <p:animEffect transition="in" filter="fade">
                                      <p:cBhvr>
                                        <p:cTn id="7" dur="500"/>
                                        <p:tgtEl>
                                          <p:spTgt spid="210"/>
                                        </p:tgtEl>
                                      </p:cBhvr>
                                    </p:animEffect>
                                  </p:childTnLst>
                                </p:cTn>
                              </p:par>
                              <p:par>
                                <p:cTn id="8" presetID="10" presetClass="entr" presetSubtype="0" fill="hold" nodeType="withEffect">
                                  <p:stCondLst>
                                    <p:cond delay="1000"/>
                                  </p:stCondLst>
                                  <p:childTnLst>
                                    <p:set>
                                      <p:cBhvr>
                                        <p:cTn id="9" dur="1" fill="hold">
                                          <p:stCondLst>
                                            <p:cond delay="0"/>
                                          </p:stCondLst>
                                        </p:cTn>
                                        <p:tgtEl>
                                          <p:spTgt spid="209"/>
                                        </p:tgtEl>
                                        <p:attrNameLst>
                                          <p:attrName>style.visibility</p:attrName>
                                        </p:attrNameLst>
                                      </p:cBhvr>
                                      <p:to>
                                        <p:strVal val="visible"/>
                                      </p:to>
                                    </p:set>
                                    <p:animEffect transition="in" filter="fade">
                                      <p:cBhvr>
                                        <p:cTn id="10" dur="500"/>
                                        <p:tgtEl>
                                          <p:spTgt spid="209"/>
                                        </p:tgtEl>
                                      </p:cBhvr>
                                    </p:animEffect>
                                  </p:childTnLst>
                                </p:cTn>
                              </p:par>
                              <p:par>
                                <p:cTn id="11" presetID="10" presetClass="entr" presetSubtype="0" fill="hold" nodeType="withEffect">
                                  <p:stCondLst>
                                    <p:cond delay="0"/>
                                  </p:stCondLst>
                                  <p:childTnLst>
                                    <p:set>
                                      <p:cBhvr>
                                        <p:cTn id="12" dur="1" fill="hold">
                                          <p:stCondLst>
                                            <p:cond delay="0"/>
                                          </p:stCondLst>
                                        </p:cTn>
                                        <p:tgtEl>
                                          <p:spTgt spid="211"/>
                                        </p:tgtEl>
                                        <p:attrNameLst>
                                          <p:attrName>style.visibility</p:attrName>
                                        </p:attrNameLst>
                                      </p:cBhvr>
                                      <p:to>
                                        <p:strVal val="visible"/>
                                      </p:to>
                                    </p:set>
                                    <p:animEffect transition="in" filter="fade">
                                      <p:cBhvr>
                                        <p:cTn id="13" dur="500"/>
                                        <p:tgtEl>
                                          <p:spTgt spid="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20_Custom Layout">
  <p:cSld name="20_Custom Layout">
    <p:spTree>
      <p:nvGrpSpPr>
        <p:cNvPr id="1" name="Shape 212"/>
        <p:cNvGrpSpPr/>
        <p:nvPr/>
      </p:nvGrpSpPr>
      <p:grpSpPr>
        <a:xfrm>
          <a:off x="0" y="0"/>
          <a:ext cx="0" cy="0"/>
          <a:chOff x="0" y="0"/>
          <a:chExt cx="0" cy="0"/>
        </a:xfrm>
      </p:grpSpPr>
      <p:sp>
        <p:nvSpPr>
          <p:cNvPr id="213" name="Google Shape;213;p80"/>
          <p:cNvSpPr txBox="1">
            <a:spLocks noGrp="1"/>
          </p:cNvSpPr>
          <p:nvPr>
            <p:ph type="title"/>
          </p:nvPr>
        </p:nvSpPr>
        <p:spPr>
          <a:xfrm>
            <a:off x="2028825" y="946702"/>
            <a:ext cx="405701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4" name="Google Shape;214;p80"/>
          <p:cNvSpPr>
            <a:spLocks noGrp="1"/>
          </p:cNvSpPr>
          <p:nvPr>
            <p:ph type="pic" idx="2"/>
          </p:nvPr>
        </p:nvSpPr>
        <p:spPr>
          <a:xfrm>
            <a:off x="6085840" y="0"/>
            <a:ext cx="6106160" cy="3413760"/>
          </a:xfrm>
          <a:prstGeom prst="rect">
            <a:avLst/>
          </a:prstGeom>
          <a:solidFill>
            <a:schemeClr val="lt1"/>
          </a:solidFill>
          <a:ln>
            <a:noFill/>
          </a:ln>
          <a:effectLst>
            <a:outerShdw blurRad="762000" dist="254000" dir="5400000" algn="t" rotWithShape="0">
              <a:srgbClr val="000000">
                <a:alpha val="28627"/>
              </a:srgbClr>
            </a:outerShdw>
          </a:effectLst>
        </p:spPr>
      </p:sp>
      <p:sp>
        <p:nvSpPr>
          <p:cNvPr id="215" name="Google Shape;215;p80"/>
          <p:cNvSpPr>
            <a:spLocks noGrp="1"/>
          </p:cNvSpPr>
          <p:nvPr>
            <p:ph type="pic" idx="3"/>
          </p:nvPr>
        </p:nvSpPr>
        <p:spPr>
          <a:xfrm>
            <a:off x="6085840" y="3413760"/>
            <a:ext cx="3048000" cy="344424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16" name="Google Shape;216;p80"/>
          <p:cNvSpPr>
            <a:spLocks noGrp="1"/>
          </p:cNvSpPr>
          <p:nvPr>
            <p:ph type="pic" idx="4"/>
          </p:nvPr>
        </p:nvSpPr>
        <p:spPr>
          <a:xfrm>
            <a:off x="9133840" y="3413760"/>
            <a:ext cx="3058160" cy="344424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215"/>
                                        </p:tgtEl>
                                        <p:attrNameLst>
                                          <p:attrName>style.visibility</p:attrName>
                                        </p:attrNameLst>
                                      </p:cBhvr>
                                      <p:to>
                                        <p:strVal val="visible"/>
                                      </p:to>
                                    </p:set>
                                    <p:animEffect transition="in" filter="fade">
                                      <p:cBhvr>
                                        <p:cTn id="7" dur="500"/>
                                        <p:tgtEl>
                                          <p:spTgt spid="215"/>
                                        </p:tgtEl>
                                      </p:cBhvr>
                                    </p:animEffect>
                                  </p:childTnLst>
                                </p:cTn>
                              </p:par>
                              <p:par>
                                <p:cTn id="8" presetID="10" presetClass="entr" presetSubtype="0" fill="hold" nodeType="withEffect">
                                  <p:stCondLst>
                                    <p:cond delay="1000"/>
                                  </p:stCondLst>
                                  <p:childTnLst>
                                    <p:set>
                                      <p:cBhvr>
                                        <p:cTn id="9" dur="1" fill="hold">
                                          <p:stCondLst>
                                            <p:cond delay="0"/>
                                          </p:stCondLst>
                                        </p:cTn>
                                        <p:tgtEl>
                                          <p:spTgt spid="214"/>
                                        </p:tgtEl>
                                        <p:attrNameLst>
                                          <p:attrName>style.visibility</p:attrName>
                                        </p:attrNameLst>
                                      </p:cBhvr>
                                      <p:to>
                                        <p:strVal val="visible"/>
                                      </p:to>
                                    </p:set>
                                    <p:animEffect transition="in" filter="fade">
                                      <p:cBhvr>
                                        <p:cTn id="10" dur="500"/>
                                        <p:tgtEl>
                                          <p:spTgt spid="214"/>
                                        </p:tgtEl>
                                      </p:cBhvr>
                                    </p:animEffect>
                                  </p:childTnLst>
                                </p:cTn>
                              </p:par>
                              <p:par>
                                <p:cTn id="11" presetID="10" presetClass="entr" presetSubtype="0" fill="hold" nodeType="withEffect">
                                  <p:stCondLst>
                                    <p:cond delay="600"/>
                                  </p:stCondLst>
                                  <p:childTnLst>
                                    <p:set>
                                      <p:cBhvr>
                                        <p:cTn id="12" dur="1" fill="hold">
                                          <p:stCondLst>
                                            <p:cond delay="0"/>
                                          </p:stCondLst>
                                        </p:cTn>
                                        <p:tgtEl>
                                          <p:spTgt spid="216"/>
                                        </p:tgtEl>
                                        <p:attrNameLst>
                                          <p:attrName>style.visibility</p:attrName>
                                        </p:attrNameLst>
                                      </p:cBhvr>
                                      <p:to>
                                        <p:strVal val="visible"/>
                                      </p:to>
                                    </p:set>
                                    <p:animEffect transition="in" filter="fade">
                                      <p:cBhvr>
                                        <p:cTn id="13" dur="500"/>
                                        <p:tgtEl>
                                          <p:spTgt spid="2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21_Custom Layout">
  <p:cSld name="21_Custom Layout">
    <p:spTree>
      <p:nvGrpSpPr>
        <p:cNvPr id="1" name="Shape 217"/>
        <p:cNvGrpSpPr/>
        <p:nvPr/>
      </p:nvGrpSpPr>
      <p:grpSpPr>
        <a:xfrm>
          <a:off x="0" y="0"/>
          <a:ext cx="0" cy="0"/>
          <a:chOff x="0" y="0"/>
          <a:chExt cx="0" cy="0"/>
        </a:xfrm>
      </p:grpSpPr>
      <p:sp>
        <p:nvSpPr>
          <p:cNvPr id="218" name="Google Shape;218;p81"/>
          <p:cNvSpPr txBox="1">
            <a:spLocks noGrp="1"/>
          </p:cNvSpPr>
          <p:nvPr>
            <p:ph type="title"/>
          </p:nvPr>
        </p:nvSpPr>
        <p:spPr>
          <a:xfrm>
            <a:off x="2028825" y="946702"/>
            <a:ext cx="405701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9" name="Google Shape;219;p81"/>
          <p:cNvSpPr>
            <a:spLocks noGrp="1"/>
          </p:cNvSpPr>
          <p:nvPr>
            <p:ph type="pic" idx="2"/>
          </p:nvPr>
        </p:nvSpPr>
        <p:spPr>
          <a:xfrm>
            <a:off x="6085840" y="3413760"/>
            <a:ext cx="6106160" cy="3444240"/>
          </a:xfrm>
          <a:prstGeom prst="rect">
            <a:avLst/>
          </a:prstGeom>
          <a:solidFill>
            <a:schemeClr val="lt1"/>
          </a:solidFill>
          <a:ln>
            <a:noFill/>
          </a:ln>
          <a:effectLst>
            <a:outerShdw blurRad="762000" dist="254000" dir="5400000" algn="t" rotWithShape="0">
              <a:srgbClr val="000000">
                <a:alpha val="28627"/>
              </a:srgbClr>
            </a:outerShdw>
          </a:effectLst>
        </p:spPr>
      </p:sp>
      <p:sp>
        <p:nvSpPr>
          <p:cNvPr id="220" name="Google Shape;220;p81"/>
          <p:cNvSpPr>
            <a:spLocks noGrp="1"/>
          </p:cNvSpPr>
          <p:nvPr>
            <p:ph type="pic" idx="3"/>
          </p:nvPr>
        </p:nvSpPr>
        <p:spPr>
          <a:xfrm>
            <a:off x="6085840" y="-30480"/>
            <a:ext cx="3048000" cy="344424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21" name="Google Shape;221;p81"/>
          <p:cNvSpPr>
            <a:spLocks noGrp="1"/>
          </p:cNvSpPr>
          <p:nvPr>
            <p:ph type="pic" idx="4"/>
          </p:nvPr>
        </p:nvSpPr>
        <p:spPr>
          <a:xfrm>
            <a:off x="9133840" y="-30480"/>
            <a:ext cx="3058160" cy="344424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19"/>
                                        </p:tgtEl>
                                        <p:attrNameLst>
                                          <p:attrName>style.visibility</p:attrName>
                                        </p:attrNameLst>
                                      </p:cBhvr>
                                      <p:to>
                                        <p:strVal val="visible"/>
                                      </p:to>
                                    </p:set>
                                    <p:animEffect transition="in" filter="fade">
                                      <p:cBhvr>
                                        <p:cTn id="7" dur="500"/>
                                        <p:tgtEl>
                                          <p:spTgt spid="219"/>
                                        </p:tgtEl>
                                      </p:cBhvr>
                                    </p:animEffect>
                                  </p:childTnLst>
                                </p:cTn>
                              </p:par>
                              <p:par>
                                <p:cTn id="8" presetID="10" presetClass="entr" presetSubtype="0" fill="hold" nodeType="withEffect">
                                  <p:stCondLst>
                                    <p:cond delay="0"/>
                                  </p:stCondLst>
                                  <p:childTnLst>
                                    <p:set>
                                      <p:cBhvr>
                                        <p:cTn id="9" dur="1" fill="hold">
                                          <p:stCondLst>
                                            <p:cond delay="0"/>
                                          </p:stCondLst>
                                        </p:cTn>
                                        <p:tgtEl>
                                          <p:spTgt spid="220"/>
                                        </p:tgtEl>
                                        <p:attrNameLst>
                                          <p:attrName>style.visibility</p:attrName>
                                        </p:attrNameLst>
                                      </p:cBhvr>
                                      <p:to>
                                        <p:strVal val="visible"/>
                                      </p:to>
                                    </p:set>
                                    <p:animEffect transition="in" filter="fade">
                                      <p:cBhvr>
                                        <p:cTn id="10" dur="500"/>
                                        <p:tgtEl>
                                          <p:spTgt spid="220"/>
                                        </p:tgtEl>
                                      </p:cBhvr>
                                    </p:animEffect>
                                  </p:childTnLst>
                                </p:cTn>
                              </p:par>
                              <p:par>
                                <p:cTn id="11" presetID="10" presetClass="entr" presetSubtype="0" fill="hold" nodeType="withEffect">
                                  <p:stCondLst>
                                    <p:cond delay="0"/>
                                  </p:stCondLst>
                                  <p:childTnLst>
                                    <p:set>
                                      <p:cBhvr>
                                        <p:cTn id="12" dur="1" fill="hold">
                                          <p:stCondLst>
                                            <p:cond delay="0"/>
                                          </p:stCondLst>
                                        </p:cTn>
                                        <p:tgtEl>
                                          <p:spTgt spid="221"/>
                                        </p:tgtEl>
                                        <p:attrNameLst>
                                          <p:attrName>style.visibility</p:attrName>
                                        </p:attrNameLst>
                                      </p:cBhvr>
                                      <p:to>
                                        <p:strVal val="visible"/>
                                      </p:to>
                                    </p:set>
                                    <p:animEffect transition="in" filter="fade">
                                      <p:cBhvr>
                                        <p:cTn id="13" dur="500"/>
                                        <p:tgtEl>
                                          <p:spTgt spid="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22_Custom Layout">
  <p:cSld name="22_Custom Layout">
    <p:spTree>
      <p:nvGrpSpPr>
        <p:cNvPr id="1" name="Shape 222"/>
        <p:cNvGrpSpPr/>
        <p:nvPr/>
      </p:nvGrpSpPr>
      <p:grpSpPr>
        <a:xfrm>
          <a:off x="0" y="0"/>
          <a:ext cx="0" cy="0"/>
          <a:chOff x="0" y="0"/>
          <a:chExt cx="0" cy="0"/>
        </a:xfrm>
      </p:grpSpPr>
      <p:sp>
        <p:nvSpPr>
          <p:cNvPr id="223" name="Google Shape;223;p82"/>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4" name="Google Shape;224;p82"/>
          <p:cNvSpPr>
            <a:spLocks noGrp="1"/>
          </p:cNvSpPr>
          <p:nvPr>
            <p:ph type="pic" idx="2"/>
          </p:nvPr>
        </p:nvSpPr>
        <p:spPr>
          <a:xfrm>
            <a:off x="6096000" y="0"/>
            <a:ext cx="2032000" cy="4572000"/>
          </a:xfrm>
          <a:prstGeom prst="rect">
            <a:avLst/>
          </a:prstGeom>
          <a:solidFill>
            <a:schemeClr val="lt1"/>
          </a:solidFill>
          <a:ln>
            <a:noFill/>
          </a:ln>
          <a:effectLst>
            <a:outerShdw blurRad="762000" dist="254000" dir="5400000" algn="t" rotWithShape="0">
              <a:srgbClr val="000000">
                <a:alpha val="28627"/>
              </a:srgbClr>
            </a:outerShdw>
          </a:effectLst>
        </p:spPr>
      </p:sp>
      <p:sp>
        <p:nvSpPr>
          <p:cNvPr id="225" name="Google Shape;225;p82"/>
          <p:cNvSpPr>
            <a:spLocks noGrp="1"/>
          </p:cNvSpPr>
          <p:nvPr>
            <p:ph type="pic" idx="3"/>
          </p:nvPr>
        </p:nvSpPr>
        <p:spPr>
          <a:xfrm>
            <a:off x="8128000" y="2286000"/>
            <a:ext cx="2032000" cy="4572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26" name="Google Shape;226;p82"/>
          <p:cNvSpPr>
            <a:spLocks noGrp="1"/>
          </p:cNvSpPr>
          <p:nvPr>
            <p:ph type="pic" idx="4"/>
          </p:nvPr>
        </p:nvSpPr>
        <p:spPr>
          <a:xfrm>
            <a:off x="10160000" y="0"/>
            <a:ext cx="2032000" cy="4572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225"/>
                                        </p:tgtEl>
                                        <p:attrNameLst>
                                          <p:attrName>style.visibility</p:attrName>
                                        </p:attrNameLst>
                                      </p:cBhvr>
                                      <p:to>
                                        <p:strVal val="visible"/>
                                      </p:to>
                                    </p:set>
                                    <p:animEffect transition="in" filter="fade">
                                      <p:cBhvr>
                                        <p:cTn id="7" dur="500"/>
                                        <p:tgtEl>
                                          <p:spTgt spid="225"/>
                                        </p:tgtEl>
                                      </p:cBhvr>
                                    </p:animEffect>
                                  </p:childTnLst>
                                </p:cTn>
                              </p:par>
                              <p:par>
                                <p:cTn id="8" presetID="10" presetClass="entr" presetSubtype="0" fill="hold" nodeType="withEffect">
                                  <p:stCondLst>
                                    <p:cond delay="600"/>
                                  </p:stCondLst>
                                  <p:childTnLst>
                                    <p:set>
                                      <p:cBhvr>
                                        <p:cTn id="9" dur="1" fill="hold">
                                          <p:stCondLst>
                                            <p:cond delay="0"/>
                                          </p:stCondLst>
                                        </p:cTn>
                                        <p:tgtEl>
                                          <p:spTgt spid="224"/>
                                        </p:tgtEl>
                                        <p:attrNameLst>
                                          <p:attrName>style.visibility</p:attrName>
                                        </p:attrNameLst>
                                      </p:cBhvr>
                                      <p:to>
                                        <p:strVal val="visible"/>
                                      </p:to>
                                    </p:set>
                                    <p:animEffect transition="in" filter="fade">
                                      <p:cBhvr>
                                        <p:cTn id="10" dur="500"/>
                                        <p:tgtEl>
                                          <p:spTgt spid="224"/>
                                        </p:tgtEl>
                                      </p:cBhvr>
                                    </p:animEffect>
                                  </p:childTnLst>
                                </p:cTn>
                              </p:par>
                              <p:par>
                                <p:cTn id="11" presetID="10" presetClass="entr" presetSubtype="0" fill="hold" nodeType="withEffect">
                                  <p:stCondLst>
                                    <p:cond delay="0"/>
                                  </p:stCondLst>
                                  <p:childTnLst>
                                    <p:set>
                                      <p:cBhvr>
                                        <p:cTn id="12" dur="1" fill="hold">
                                          <p:stCondLst>
                                            <p:cond delay="0"/>
                                          </p:stCondLst>
                                        </p:cTn>
                                        <p:tgtEl>
                                          <p:spTgt spid="226"/>
                                        </p:tgtEl>
                                        <p:attrNameLst>
                                          <p:attrName>style.visibility</p:attrName>
                                        </p:attrNameLst>
                                      </p:cBhvr>
                                      <p:to>
                                        <p:strVal val="visible"/>
                                      </p:to>
                                    </p:set>
                                    <p:animEffect transition="in" filter="fade">
                                      <p:cBhvr>
                                        <p:cTn id="13" dur="500"/>
                                        <p:tgtEl>
                                          <p:spTgt spid="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165_Custom Layout">
  <p:cSld name="165_Custom Layout">
    <p:spTree>
      <p:nvGrpSpPr>
        <p:cNvPr id="1" name="Shape 227"/>
        <p:cNvGrpSpPr/>
        <p:nvPr/>
      </p:nvGrpSpPr>
      <p:grpSpPr>
        <a:xfrm>
          <a:off x="0" y="0"/>
          <a:ext cx="0" cy="0"/>
          <a:chOff x="0" y="0"/>
          <a:chExt cx="0" cy="0"/>
        </a:xfrm>
      </p:grpSpPr>
      <p:sp>
        <p:nvSpPr>
          <p:cNvPr id="228" name="Google Shape;228;p83"/>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9" name="Google Shape;229;p83"/>
          <p:cNvSpPr>
            <a:spLocks noGrp="1"/>
          </p:cNvSpPr>
          <p:nvPr>
            <p:ph type="pic" idx="2"/>
          </p:nvPr>
        </p:nvSpPr>
        <p:spPr>
          <a:xfrm>
            <a:off x="6096000" y="0"/>
            <a:ext cx="2032000" cy="4572000"/>
          </a:xfrm>
          <a:prstGeom prst="rect">
            <a:avLst/>
          </a:prstGeom>
          <a:solidFill>
            <a:schemeClr val="lt1"/>
          </a:solidFill>
          <a:ln>
            <a:noFill/>
          </a:ln>
          <a:effectLst>
            <a:outerShdw blurRad="762000" dist="254000" dir="5400000" algn="t" rotWithShape="0">
              <a:srgbClr val="000000">
                <a:alpha val="28627"/>
              </a:srgbClr>
            </a:outerShdw>
          </a:effectLst>
        </p:spPr>
      </p:sp>
      <p:sp>
        <p:nvSpPr>
          <p:cNvPr id="230" name="Google Shape;230;p83"/>
          <p:cNvSpPr>
            <a:spLocks noGrp="1"/>
          </p:cNvSpPr>
          <p:nvPr>
            <p:ph type="pic" idx="3"/>
          </p:nvPr>
        </p:nvSpPr>
        <p:spPr>
          <a:xfrm>
            <a:off x="8128000" y="2286000"/>
            <a:ext cx="2032000" cy="4572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31" name="Google Shape;231;p83"/>
          <p:cNvSpPr>
            <a:spLocks noGrp="1"/>
          </p:cNvSpPr>
          <p:nvPr>
            <p:ph type="pic" idx="4"/>
          </p:nvPr>
        </p:nvSpPr>
        <p:spPr>
          <a:xfrm>
            <a:off x="10160000" y="0"/>
            <a:ext cx="2032000" cy="4572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32" name="Google Shape;232;p83"/>
          <p:cNvSpPr>
            <a:spLocks noGrp="1"/>
          </p:cNvSpPr>
          <p:nvPr>
            <p:ph type="pic" idx="5"/>
          </p:nvPr>
        </p:nvSpPr>
        <p:spPr>
          <a:xfrm>
            <a:off x="4062413" y="2286000"/>
            <a:ext cx="2032000" cy="4572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2"/>
                                        </p:tgtEl>
                                        <p:attrNameLst>
                                          <p:attrName>style.visibility</p:attrName>
                                        </p:attrNameLst>
                                      </p:cBhvr>
                                      <p:to>
                                        <p:strVal val="visible"/>
                                      </p:to>
                                    </p:set>
                                    <p:animEffect transition="in" filter="fade">
                                      <p:cBhvr>
                                        <p:cTn id="7" dur="500"/>
                                        <p:tgtEl>
                                          <p:spTgt spid="232"/>
                                        </p:tgtEl>
                                      </p:cBhvr>
                                    </p:animEffect>
                                  </p:childTnLst>
                                </p:cTn>
                              </p:par>
                              <p:par>
                                <p:cTn id="8" presetID="10" presetClass="entr" presetSubtype="0" fill="hold" nodeType="withEffect">
                                  <p:stCondLst>
                                    <p:cond delay="250"/>
                                  </p:stCondLst>
                                  <p:childTnLst>
                                    <p:set>
                                      <p:cBhvr>
                                        <p:cTn id="9" dur="1" fill="hold">
                                          <p:stCondLst>
                                            <p:cond delay="0"/>
                                          </p:stCondLst>
                                        </p:cTn>
                                        <p:tgtEl>
                                          <p:spTgt spid="229"/>
                                        </p:tgtEl>
                                        <p:attrNameLst>
                                          <p:attrName>style.visibility</p:attrName>
                                        </p:attrNameLst>
                                      </p:cBhvr>
                                      <p:to>
                                        <p:strVal val="visible"/>
                                      </p:to>
                                    </p:set>
                                    <p:animEffect transition="in" filter="fade">
                                      <p:cBhvr>
                                        <p:cTn id="10" dur="500"/>
                                        <p:tgtEl>
                                          <p:spTgt spid="229"/>
                                        </p:tgtEl>
                                      </p:cBhvr>
                                    </p:animEffect>
                                  </p:childTnLst>
                                </p:cTn>
                              </p:par>
                              <p:par>
                                <p:cTn id="11" presetID="10" presetClass="entr" presetSubtype="0" fill="hold" nodeType="withEffect">
                                  <p:stCondLst>
                                    <p:cond delay="500"/>
                                  </p:stCondLst>
                                  <p:childTnLst>
                                    <p:set>
                                      <p:cBhvr>
                                        <p:cTn id="12" dur="1" fill="hold">
                                          <p:stCondLst>
                                            <p:cond delay="0"/>
                                          </p:stCondLst>
                                        </p:cTn>
                                        <p:tgtEl>
                                          <p:spTgt spid="230"/>
                                        </p:tgtEl>
                                        <p:attrNameLst>
                                          <p:attrName>style.visibility</p:attrName>
                                        </p:attrNameLst>
                                      </p:cBhvr>
                                      <p:to>
                                        <p:strVal val="visible"/>
                                      </p:to>
                                    </p:set>
                                    <p:animEffect transition="in" filter="fade">
                                      <p:cBhvr>
                                        <p:cTn id="13" dur="500"/>
                                        <p:tgtEl>
                                          <p:spTgt spid="230"/>
                                        </p:tgtEl>
                                      </p:cBhvr>
                                    </p:animEffect>
                                  </p:childTnLst>
                                </p:cTn>
                              </p:par>
                              <p:par>
                                <p:cTn id="14" presetID="10" presetClass="entr" presetSubtype="0" fill="hold" nodeType="withEffect">
                                  <p:stCondLst>
                                    <p:cond delay="750"/>
                                  </p:stCondLst>
                                  <p:childTnLst>
                                    <p:set>
                                      <p:cBhvr>
                                        <p:cTn id="15" dur="1" fill="hold">
                                          <p:stCondLst>
                                            <p:cond delay="0"/>
                                          </p:stCondLst>
                                        </p:cTn>
                                        <p:tgtEl>
                                          <p:spTgt spid="231"/>
                                        </p:tgtEl>
                                        <p:attrNameLst>
                                          <p:attrName>style.visibility</p:attrName>
                                        </p:attrNameLst>
                                      </p:cBhvr>
                                      <p:to>
                                        <p:strVal val="visible"/>
                                      </p:to>
                                    </p:set>
                                    <p:animEffect transition="in" filter="fade">
                                      <p:cBhvr>
                                        <p:cTn id="16" dur="500"/>
                                        <p:tgtEl>
                                          <p:spTgt spid="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166_Custom Layout">
  <p:cSld name="166_Custom Layout">
    <p:spTree>
      <p:nvGrpSpPr>
        <p:cNvPr id="1" name="Shape 233"/>
        <p:cNvGrpSpPr/>
        <p:nvPr/>
      </p:nvGrpSpPr>
      <p:grpSpPr>
        <a:xfrm>
          <a:off x="0" y="0"/>
          <a:ext cx="0" cy="0"/>
          <a:chOff x="0" y="0"/>
          <a:chExt cx="0" cy="0"/>
        </a:xfrm>
      </p:grpSpPr>
      <p:sp>
        <p:nvSpPr>
          <p:cNvPr id="234" name="Google Shape;234;p84"/>
          <p:cNvSpPr>
            <a:spLocks noGrp="1"/>
          </p:cNvSpPr>
          <p:nvPr>
            <p:ph type="pic" idx="2"/>
          </p:nvPr>
        </p:nvSpPr>
        <p:spPr>
          <a:xfrm>
            <a:off x="6096000" y="0"/>
            <a:ext cx="2032000" cy="4572000"/>
          </a:xfrm>
          <a:prstGeom prst="rect">
            <a:avLst/>
          </a:prstGeom>
          <a:solidFill>
            <a:schemeClr val="lt1"/>
          </a:solidFill>
          <a:ln>
            <a:noFill/>
          </a:ln>
          <a:effectLst>
            <a:outerShdw blurRad="762000" dist="254000" dir="5400000" algn="t" rotWithShape="0">
              <a:srgbClr val="000000">
                <a:alpha val="28627"/>
              </a:srgbClr>
            </a:outerShdw>
          </a:effectLst>
        </p:spPr>
      </p:sp>
      <p:sp>
        <p:nvSpPr>
          <p:cNvPr id="235" name="Google Shape;235;p84"/>
          <p:cNvSpPr>
            <a:spLocks noGrp="1"/>
          </p:cNvSpPr>
          <p:nvPr>
            <p:ph type="pic" idx="3"/>
          </p:nvPr>
        </p:nvSpPr>
        <p:spPr>
          <a:xfrm>
            <a:off x="8128000" y="2286000"/>
            <a:ext cx="2032000" cy="4572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36" name="Google Shape;236;p84"/>
          <p:cNvSpPr>
            <a:spLocks noGrp="1"/>
          </p:cNvSpPr>
          <p:nvPr>
            <p:ph type="pic" idx="4"/>
          </p:nvPr>
        </p:nvSpPr>
        <p:spPr>
          <a:xfrm>
            <a:off x="10160000" y="0"/>
            <a:ext cx="2032000" cy="4572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37" name="Google Shape;237;p84"/>
          <p:cNvSpPr>
            <a:spLocks noGrp="1"/>
          </p:cNvSpPr>
          <p:nvPr>
            <p:ph type="pic" idx="5"/>
          </p:nvPr>
        </p:nvSpPr>
        <p:spPr>
          <a:xfrm>
            <a:off x="4062413" y="2286000"/>
            <a:ext cx="2032000" cy="4572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38" name="Google Shape;238;p84"/>
          <p:cNvSpPr>
            <a:spLocks noGrp="1"/>
          </p:cNvSpPr>
          <p:nvPr>
            <p:ph type="pic" idx="6"/>
          </p:nvPr>
        </p:nvSpPr>
        <p:spPr>
          <a:xfrm>
            <a:off x="2030413" y="0"/>
            <a:ext cx="2032000" cy="4572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8"/>
                                        </p:tgtEl>
                                        <p:attrNameLst>
                                          <p:attrName>style.visibility</p:attrName>
                                        </p:attrNameLst>
                                      </p:cBhvr>
                                      <p:to>
                                        <p:strVal val="visible"/>
                                      </p:to>
                                    </p:set>
                                    <p:animEffect transition="in" filter="fade">
                                      <p:cBhvr>
                                        <p:cTn id="7" dur="500"/>
                                        <p:tgtEl>
                                          <p:spTgt spid="238"/>
                                        </p:tgtEl>
                                      </p:cBhvr>
                                    </p:animEffect>
                                  </p:childTnLst>
                                </p:cTn>
                              </p:par>
                              <p:par>
                                <p:cTn id="8" presetID="10" presetClass="entr" presetSubtype="0" fill="hold" nodeType="withEffect">
                                  <p:stCondLst>
                                    <p:cond delay="250"/>
                                  </p:stCondLst>
                                  <p:childTnLst>
                                    <p:set>
                                      <p:cBhvr>
                                        <p:cTn id="9" dur="1" fill="hold">
                                          <p:stCondLst>
                                            <p:cond delay="0"/>
                                          </p:stCondLst>
                                        </p:cTn>
                                        <p:tgtEl>
                                          <p:spTgt spid="237"/>
                                        </p:tgtEl>
                                        <p:attrNameLst>
                                          <p:attrName>style.visibility</p:attrName>
                                        </p:attrNameLst>
                                      </p:cBhvr>
                                      <p:to>
                                        <p:strVal val="visible"/>
                                      </p:to>
                                    </p:set>
                                    <p:animEffect transition="in" filter="fade">
                                      <p:cBhvr>
                                        <p:cTn id="10" dur="500"/>
                                        <p:tgtEl>
                                          <p:spTgt spid="237"/>
                                        </p:tgtEl>
                                      </p:cBhvr>
                                    </p:animEffect>
                                  </p:childTnLst>
                                </p:cTn>
                              </p:par>
                              <p:par>
                                <p:cTn id="11" presetID="10" presetClass="entr" presetSubtype="0" fill="hold" nodeType="withEffect">
                                  <p:stCondLst>
                                    <p:cond delay="500"/>
                                  </p:stCondLst>
                                  <p:childTnLst>
                                    <p:set>
                                      <p:cBhvr>
                                        <p:cTn id="12" dur="1" fill="hold">
                                          <p:stCondLst>
                                            <p:cond delay="0"/>
                                          </p:stCondLst>
                                        </p:cTn>
                                        <p:tgtEl>
                                          <p:spTgt spid="234"/>
                                        </p:tgtEl>
                                        <p:attrNameLst>
                                          <p:attrName>style.visibility</p:attrName>
                                        </p:attrNameLst>
                                      </p:cBhvr>
                                      <p:to>
                                        <p:strVal val="visible"/>
                                      </p:to>
                                    </p:set>
                                    <p:animEffect transition="in" filter="fade">
                                      <p:cBhvr>
                                        <p:cTn id="13" dur="500"/>
                                        <p:tgtEl>
                                          <p:spTgt spid="234"/>
                                        </p:tgtEl>
                                      </p:cBhvr>
                                    </p:animEffect>
                                  </p:childTnLst>
                                </p:cTn>
                              </p:par>
                              <p:par>
                                <p:cTn id="14" presetID="10" presetClass="entr" presetSubtype="0" fill="hold" nodeType="withEffect">
                                  <p:stCondLst>
                                    <p:cond delay="750"/>
                                  </p:stCondLst>
                                  <p:childTnLst>
                                    <p:set>
                                      <p:cBhvr>
                                        <p:cTn id="15" dur="1" fill="hold">
                                          <p:stCondLst>
                                            <p:cond delay="0"/>
                                          </p:stCondLst>
                                        </p:cTn>
                                        <p:tgtEl>
                                          <p:spTgt spid="235"/>
                                        </p:tgtEl>
                                        <p:attrNameLst>
                                          <p:attrName>style.visibility</p:attrName>
                                        </p:attrNameLst>
                                      </p:cBhvr>
                                      <p:to>
                                        <p:strVal val="visible"/>
                                      </p:to>
                                    </p:set>
                                    <p:animEffect transition="in" filter="fade">
                                      <p:cBhvr>
                                        <p:cTn id="16" dur="500"/>
                                        <p:tgtEl>
                                          <p:spTgt spid="235"/>
                                        </p:tgtEl>
                                      </p:cBhvr>
                                    </p:animEffect>
                                  </p:childTnLst>
                                </p:cTn>
                              </p:par>
                              <p:par>
                                <p:cTn id="17" presetID="10" presetClass="entr" presetSubtype="0" fill="hold" nodeType="withEffect">
                                  <p:stCondLst>
                                    <p:cond delay="1000"/>
                                  </p:stCondLst>
                                  <p:childTnLst>
                                    <p:set>
                                      <p:cBhvr>
                                        <p:cTn id="18" dur="1" fill="hold">
                                          <p:stCondLst>
                                            <p:cond delay="0"/>
                                          </p:stCondLst>
                                        </p:cTn>
                                        <p:tgtEl>
                                          <p:spTgt spid="236"/>
                                        </p:tgtEl>
                                        <p:attrNameLst>
                                          <p:attrName>style.visibility</p:attrName>
                                        </p:attrNameLst>
                                      </p:cBhvr>
                                      <p:to>
                                        <p:strVal val="visible"/>
                                      </p:to>
                                    </p:set>
                                    <p:animEffect transition="in" filter="fade">
                                      <p:cBhvr>
                                        <p:cTn id="19" dur="500"/>
                                        <p:tgtEl>
                                          <p:spTgt spid="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23_Custom Layout">
  <p:cSld name="23_Custom Layout">
    <p:spTree>
      <p:nvGrpSpPr>
        <p:cNvPr id="1" name="Shape 239"/>
        <p:cNvGrpSpPr/>
        <p:nvPr/>
      </p:nvGrpSpPr>
      <p:grpSpPr>
        <a:xfrm>
          <a:off x="0" y="0"/>
          <a:ext cx="0" cy="0"/>
          <a:chOff x="0" y="0"/>
          <a:chExt cx="0" cy="0"/>
        </a:xfrm>
      </p:grpSpPr>
      <p:sp>
        <p:nvSpPr>
          <p:cNvPr id="240" name="Google Shape;240;p85"/>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1" name="Google Shape;241;p85"/>
          <p:cNvSpPr>
            <a:spLocks noGrp="1"/>
          </p:cNvSpPr>
          <p:nvPr>
            <p:ph type="pic" idx="2"/>
          </p:nvPr>
        </p:nvSpPr>
        <p:spPr>
          <a:xfrm>
            <a:off x="6014720" y="2171395"/>
            <a:ext cx="2194560" cy="3094330"/>
          </a:xfrm>
          <a:prstGeom prst="rect">
            <a:avLst/>
          </a:prstGeom>
          <a:solidFill>
            <a:schemeClr val="lt1"/>
          </a:solidFill>
          <a:ln>
            <a:noFill/>
          </a:ln>
          <a:effectLst>
            <a:outerShdw blurRad="762000" dist="254000" dir="5400000" algn="t" rotWithShape="0">
              <a:srgbClr val="000000">
                <a:alpha val="28627"/>
              </a:srgbClr>
            </a:outerShdw>
          </a:effectLst>
        </p:spPr>
      </p:sp>
      <p:sp>
        <p:nvSpPr>
          <p:cNvPr id="242" name="Google Shape;242;p85"/>
          <p:cNvSpPr>
            <a:spLocks noGrp="1"/>
          </p:cNvSpPr>
          <p:nvPr>
            <p:ph type="pic" idx="3"/>
          </p:nvPr>
        </p:nvSpPr>
        <p:spPr>
          <a:xfrm>
            <a:off x="8128000" y="2286000"/>
            <a:ext cx="2032000" cy="286512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43" name="Google Shape;243;p85"/>
          <p:cNvSpPr>
            <a:spLocks noGrp="1"/>
          </p:cNvSpPr>
          <p:nvPr>
            <p:ph type="pic" idx="4"/>
          </p:nvPr>
        </p:nvSpPr>
        <p:spPr>
          <a:xfrm>
            <a:off x="10160000" y="2286000"/>
            <a:ext cx="2032000" cy="286512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44" name="Google Shape;244;p85"/>
          <p:cNvSpPr>
            <a:spLocks noGrp="1"/>
          </p:cNvSpPr>
          <p:nvPr>
            <p:ph type="pic" idx="5"/>
          </p:nvPr>
        </p:nvSpPr>
        <p:spPr>
          <a:xfrm>
            <a:off x="4064000" y="2286000"/>
            <a:ext cx="2032000" cy="286512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45" name="Google Shape;245;p85"/>
          <p:cNvSpPr>
            <a:spLocks noGrp="1"/>
          </p:cNvSpPr>
          <p:nvPr>
            <p:ph type="pic" idx="6"/>
          </p:nvPr>
        </p:nvSpPr>
        <p:spPr>
          <a:xfrm>
            <a:off x="2028825" y="2286000"/>
            <a:ext cx="2032000" cy="286512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46" name="Google Shape;246;p85"/>
          <p:cNvSpPr>
            <a:spLocks noGrp="1"/>
          </p:cNvSpPr>
          <p:nvPr>
            <p:ph type="pic" idx="7"/>
          </p:nvPr>
        </p:nvSpPr>
        <p:spPr>
          <a:xfrm>
            <a:off x="-6350" y="2286000"/>
            <a:ext cx="2032000" cy="286512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900"/>
                                  </p:stCondLst>
                                  <p:childTnLst>
                                    <p:set>
                                      <p:cBhvr>
                                        <p:cTn id="6" dur="1" fill="hold">
                                          <p:stCondLst>
                                            <p:cond delay="0"/>
                                          </p:stCondLst>
                                        </p:cTn>
                                        <p:tgtEl>
                                          <p:spTgt spid="242"/>
                                        </p:tgtEl>
                                        <p:attrNameLst>
                                          <p:attrName>style.visibility</p:attrName>
                                        </p:attrNameLst>
                                      </p:cBhvr>
                                      <p:to>
                                        <p:strVal val="visible"/>
                                      </p:to>
                                    </p:set>
                                    <p:animEffect transition="in" filter="fade">
                                      <p:cBhvr>
                                        <p:cTn id="7" dur="500"/>
                                        <p:tgtEl>
                                          <p:spTgt spid="242"/>
                                        </p:tgtEl>
                                      </p:cBhvr>
                                    </p:animEffect>
                                  </p:childTnLst>
                                </p:cTn>
                              </p:par>
                              <p:par>
                                <p:cTn id="8" presetID="10" presetClass="entr" presetSubtype="0" fill="hold" nodeType="withEffect">
                                  <p:stCondLst>
                                    <p:cond delay="1500"/>
                                  </p:stCondLst>
                                  <p:childTnLst>
                                    <p:set>
                                      <p:cBhvr>
                                        <p:cTn id="9" dur="1" fill="hold">
                                          <p:stCondLst>
                                            <p:cond delay="0"/>
                                          </p:stCondLst>
                                        </p:cTn>
                                        <p:tgtEl>
                                          <p:spTgt spid="241"/>
                                        </p:tgtEl>
                                        <p:attrNameLst>
                                          <p:attrName>style.visibility</p:attrName>
                                        </p:attrNameLst>
                                      </p:cBhvr>
                                      <p:to>
                                        <p:strVal val="visible"/>
                                      </p:to>
                                    </p:set>
                                    <p:animEffect transition="in" filter="fade">
                                      <p:cBhvr>
                                        <p:cTn id="10" dur="500"/>
                                        <p:tgtEl>
                                          <p:spTgt spid="241"/>
                                        </p:tgtEl>
                                      </p:cBhvr>
                                    </p:animEffect>
                                  </p:childTnLst>
                                </p:cTn>
                              </p:par>
                              <p:par>
                                <p:cTn id="11" presetID="10" presetClass="entr" presetSubtype="0" fill="hold" nodeType="withEffect">
                                  <p:stCondLst>
                                    <p:cond delay="1200"/>
                                  </p:stCondLst>
                                  <p:childTnLst>
                                    <p:set>
                                      <p:cBhvr>
                                        <p:cTn id="12" dur="1" fill="hold">
                                          <p:stCondLst>
                                            <p:cond delay="0"/>
                                          </p:stCondLst>
                                        </p:cTn>
                                        <p:tgtEl>
                                          <p:spTgt spid="243"/>
                                        </p:tgtEl>
                                        <p:attrNameLst>
                                          <p:attrName>style.visibility</p:attrName>
                                        </p:attrNameLst>
                                      </p:cBhvr>
                                      <p:to>
                                        <p:strVal val="visible"/>
                                      </p:to>
                                    </p:set>
                                    <p:animEffect transition="in" filter="fade">
                                      <p:cBhvr>
                                        <p:cTn id="13" dur="500"/>
                                        <p:tgtEl>
                                          <p:spTgt spid="243"/>
                                        </p:tgtEl>
                                      </p:cBhvr>
                                    </p:animEffect>
                                  </p:childTnLst>
                                </p:cTn>
                              </p:par>
                              <p:par>
                                <p:cTn id="14" presetID="10" presetClass="entr" presetSubtype="0" fill="hold" nodeType="withEffect">
                                  <p:stCondLst>
                                    <p:cond delay="600"/>
                                  </p:stCondLst>
                                  <p:childTnLst>
                                    <p:set>
                                      <p:cBhvr>
                                        <p:cTn id="15" dur="1" fill="hold">
                                          <p:stCondLst>
                                            <p:cond delay="0"/>
                                          </p:stCondLst>
                                        </p:cTn>
                                        <p:tgtEl>
                                          <p:spTgt spid="244"/>
                                        </p:tgtEl>
                                        <p:attrNameLst>
                                          <p:attrName>style.visibility</p:attrName>
                                        </p:attrNameLst>
                                      </p:cBhvr>
                                      <p:to>
                                        <p:strVal val="visible"/>
                                      </p:to>
                                    </p:set>
                                    <p:animEffect transition="in" filter="fade">
                                      <p:cBhvr>
                                        <p:cTn id="16" dur="500"/>
                                        <p:tgtEl>
                                          <p:spTgt spid="244"/>
                                        </p:tgtEl>
                                      </p:cBhvr>
                                    </p:animEffect>
                                  </p:childTnLst>
                                </p:cTn>
                              </p:par>
                              <p:par>
                                <p:cTn id="17" presetID="10" presetClass="entr" presetSubtype="0" fill="hold" nodeType="withEffect">
                                  <p:stCondLst>
                                    <p:cond delay="300"/>
                                  </p:stCondLst>
                                  <p:childTnLst>
                                    <p:set>
                                      <p:cBhvr>
                                        <p:cTn id="18" dur="1" fill="hold">
                                          <p:stCondLst>
                                            <p:cond delay="0"/>
                                          </p:stCondLst>
                                        </p:cTn>
                                        <p:tgtEl>
                                          <p:spTgt spid="245"/>
                                        </p:tgtEl>
                                        <p:attrNameLst>
                                          <p:attrName>style.visibility</p:attrName>
                                        </p:attrNameLst>
                                      </p:cBhvr>
                                      <p:to>
                                        <p:strVal val="visible"/>
                                      </p:to>
                                    </p:set>
                                    <p:animEffect transition="in" filter="fade">
                                      <p:cBhvr>
                                        <p:cTn id="19" dur="500"/>
                                        <p:tgtEl>
                                          <p:spTgt spid="245"/>
                                        </p:tgtEl>
                                      </p:cBhvr>
                                    </p:animEffect>
                                  </p:childTnLst>
                                </p:cTn>
                              </p:par>
                              <p:par>
                                <p:cTn id="20" presetID="10" presetClass="entr" presetSubtype="0" fill="hold" nodeType="withEffect">
                                  <p:stCondLst>
                                    <p:cond delay="0"/>
                                  </p:stCondLst>
                                  <p:childTnLst>
                                    <p:set>
                                      <p:cBhvr>
                                        <p:cTn id="21" dur="1" fill="hold">
                                          <p:stCondLst>
                                            <p:cond delay="0"/>
                                          </p:stCondLst>
                                        </p:cTn>
                                        <p:tgtEl>
                                          <p:spTgt spid="246"/>
                                        </p:tgtEl>
                                        <p:attrNameLst>
                                          <p:attrName>style.visibility</p:attrName>
                                        </p:attrNameLst>
                                      </p:cBhvr>
                                      <p:to>
                                        <p:strVal val="visible"/>
                                      </p:to>
                                    </p:set>
                                    <p:animEffect transition="in" filter="fade">
                                      <p:cBhvr>
                                        <p:cTn id="22" dur="500"/>
                                        <p:tgtEl>
                                          <p:spTgt spid="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24_Custom Layout">
  <p:cSld name="24_Custom Layout">
    <p:spTree>
      <p:nvGrpSpPr>
        <p:cNvPr id="1" name="Shape 247"/>
        <p:cNvGrpSpPr/>
        <p:nvPr/>
      </p:nvGrpSpPr>
      <p:grpSpPr>
        <a:xfrm>
          <a:off x="0" y="0"/>
          <a:ext cx="0" cy="0"/>
          <a:chOff x="0" y="0"/>
          <a:chExt cx="0" cy="0"/>
        </a:xfrm>
      </p:grpSpPr>
      <p:sp>
        <p:nvSpPr>
          <p:cNvPr id="248" name="Google Shape;248;p86"/>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9" name="Google Shape;249;p86"/>
          <p:cNvSpPr>
            <a:spLocks noGrp="1"/>
          </p:cNvSpPr>
          <p:nvPr>
            <p:ph type="pic" idx="2"/>
          </p:nvPr>
        </p:nvSpPr>
        <p:spPr>
          <a:xfrm>
            <a:off x="3261360" y="2286000"/>
            <a:ext cx="2032000" cy="2865120"/>
          </a:xfrm>
          <a:prstGeom prst="rect">
            <a:avLst/>
          </a:prstGeom>
          <a:solidFill>
            <a:schemeClr val="lt1"/>
          </a:solidFill>
          <a:ln>
            <a:noFill/>
          </a:ln>
          <a:effectLst>
            <a:outerShdw blurRad="762000" dist="254000" dir="5400000" algn="t" rotWithShape="0">
              <a:srgbClr val="000000">
                <a:alpha val="28627"/>
              </a:srgbClr>
            </a:outerShdw>
          </a:effectLst>
        </p:spPr>
      </p:sp>
      <p:sp>
        <p:nvSpPr>
          <p:cNvPr id="250" name="Google Shape;250;p86"/>
          <p:cNvSpPr>
            <a:spLocks noGrp="1"/>
          </p:cNvSpPr>
          <p:nvPr>
            <p:ph type="pic" idx="3"/>
          </p:nvPr>
        </p:nvSpPr>
        <p:spPr>
          <a:xfrm>
            <a:off x="5509895" y="2286000"/>
            <a:ext cx="2032000" cy="286512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51" name="Google Shape;251;p86"/>
          <p:cNvSpPr>
            <a:spLocks noGrp="1"/>
          </p:cNvSpPr>
          <p:nvPr>
            <p:ph type="pic" idx="4"/>
          </p:nvPr>
        </p:nvSpPr>
        <p:spPr>
          <a:xfrm>
            <a:off x="7758430" y="2286000"/>
            <a:ext cx="2032000" cy="286512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52" name="Google Shape;252;p86"/>
          <p:cNvSpPr>
            <a:spLocks noGrp="1"/>
          </p:cNvSpPr>
          <p:nvPr>
            <p:ph type="pic" idx="5"/>
          </p:nvPr>
        </p:nvSpPr>
        <p:spPr>
          <a:xfrm>
            <a:off x="1012825" y="2286000"/>
            <a:ext cx="2032000" cy="286512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250"/>
                                        </p:tgtEl>
                                        <p:attrNameLst>
                                          <p:attrName>style.visibility</p:attrName>
                                        </p:attrNameLst>
                                      </p:cBhvr>
                                      <p:to>
                                        <p:strVal val="visible"/>
                                      </p:to>
                                    </p:set>
                                    <p:animEffect transition="in" filter="fade">
                                      <p:cBhvr>
                                        <p:cTn id="7" dur="500"/>
                                        <p:tgtEl>
                                          <p:spTgt spid="250"/>
                                        </p:tgtEl>
                                      </p:cBhvr>
                                    </p:animEffect>
                                  </p:childTnLst>
                                </p:cTn>
                              </p:par>
                              <p:par>
                                <p:cTn id="8" presetID="10" presetClass="entr" presetSubtype="0" fill="hold" nodeType="withEffect">
                                  <p:stCondLst>
                                    <p:cond delay="900"/>
                                  </p:stCondLst>
                                  <p:childTnLst>
                                    <p:set>
                                      <p:cBhvr>
                                        <p:cTn id="9" dur="1" fill="hold">
                                          <p:stCondLst>
                                            <p:cond delay="0"/>
                                          </p:stCondLst>
                                        </p:cTn>
                                        <p:tgtEl>
                                          <p:spTgt spid="249"/>
                                        </p:tgtEl>
                                        <p:attrNameLst>
                                          <p:attrName>style.visibility</p:attrName>
                                        </p:attrNameLst>
                                      </p:cBhvr>
                                      <p:to>
                                        <p:strVal val="visible"/>
                                      </p:to>
                                    </p:set>
                                    <p:animEffect transition="in" filter="fade">
                                      <p:cBhvr>
                                        <p:cTn id="10" dur="500"/>
                                        <p:tgtEl>
                                          <p:spTgt spid="249"/>
                                        </p:tgtEl>
                                      </p:cBhvr>
                                    </p:animEffect>
                                  </p:childTnLst>
                                </p:cTn>
                              </p:par>
                              <p:par>
                                <p:cTn id="11" presetID="10" presetClass="entr" presetSubtype="0" fill="hold" nodeType="withEffect">
                                  <p:stCondLst>
                                    <p:cond delay="600"/>
                                  </p:stCondLst>
                                  <p:childTnLst>
                                    <p:set>
                                      <p:cBhvr>
                                        <p:cTn id="12" dur="1" fill="hold">
                                          <p:stCondLst>
                                            <p:cond delay="0"/>
                                          </p:stCondLst>
                                        </p:cTn>
                                        <p:tgtEl>
                                          <p:spTgt spid="251"/>
                                        </p:tgtEl>
                                        <p:attrNameLst>
                                          <p:attrName>style.visibility</p:attrName>
                                        </p:attrNameLst>
                                      </p:cBhvr>
                                      <p:to>
                                        <p:strVal val="visible"/>
                                      </p:to>
                                    </p:set>
                                    <p:animEffect transition="in" filter="fade">
                                      <p:cBhvr>
                                        <p:cTn id="13" dur="500"/>
                                        <p:tgtEl>
                                          <p:spTgt spid="251"/>
                                        </p:tgtEl>
                                      </p:cBhvr>
                                    </p:animEffect>
                                  </p:childTnLst>
                                </p:cTn>
                              </p:par>
                              <p:par>
                                <p:cTn id="14" presetID="10" presetClass="entr" presetSubtype="0" fill="hold" nodeType="withEffect">
                                  <p:stCondLst>
                                    <p:cond delay="0"/>
                                  </p:stCondLst>
                                  <p:childTnLst>
                                    <p:set>
                                      <p:cBhvr>
                                        <p:cTn id="15" dur="1" fill="hold">
                                          <p:stCondLst>
                                            <p:cond delay="0"/>
                                          </p:stCondLst>
                                        </p:cTn>
                                        <p:tgtEl>
                                          <p:spTgt spid="252"/>
                                        </p:tgtEl>
                                        <p:attrNameLst>
                                          <p:attrName>style.visibility</p:attrName>
                                        </p:attrNameLst>
                                      </p:cBhvr>
                                      <p:to>
                                        <p:strVal val="visible"/>
                                      </p:to>
                                    </p:set>
                                    <p:animEffect transition="in" filter="fade">
                                      <p:cBhvr>
                                        <p:cTn id="16" dur="500"/>
                                        <p:tgtEl>
                                          <p:spTgt spid="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167_Custom Layout">
  <p:cSld name="167_Custom Layout">
    <p:spTree>
      <p:nvGrpSpPr>
        <p:cNvPr id="1" name="Shape 253"/>
        <p:cNvGrpSpPr/>
        <p:nvPr/>
      </p:nvGrpSpPr>
      <p:grpSpPr>
        <a:xfrm>
          <a:off x="0" y="0"/>
          <a:ext cx="0" cy="0"/>
          <a:chOff x="0" y="0"/>
          <a:chExt cx="0" cy="0"/>
        </a:xfrm>
      </p:grpSpPr>
      <p:sp>
        <p:nvSpPr>
          <p:cNvPr id="254" name="Google Shape;254;p87"/>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5" name="Google Shape;255;p87"/>
          <p:cNvSpPr>
            <a:spLocks noGrp="1"/>
          </p:cNvSpPr>
          <p:nvPr>
            <p:ph type="pic" idx="2"/>
          </p:nvPr>
        </p:nvSpPr>
        <p:spPr>
          <a:xfrm>
            <a:off x="3070408" y="2286000"/>
            <a:ext cx="1929670" cy="2865120"/>
          </a:xfrm>
          <a:prstGeom prst="rect">
            <a:avLst/>
          </a:prstGeom>
          <a:solidFill>
            <a:schemeClr val="lt1"/>
          </a:solidFill>
          <a:ln>
            <a:noFill/>
          </a:ln>
          <a:effectLst>
            <a:outerShdw blurRad="762000" dist="254000" dir="5400000" algn="t" rotWithShape="0">
              <a:srgbClr val="000000">
                <a:alpha val="28627"/>
              </a:srgbClr>
            </a:outerShdw>
          </a:effectLst>
        </p:spPr>
      </p:sp>
      <p:sp>
        <p:nvSpPr>
          <p:cNvPr id="256" name="Google Shape;256;p87"/>
          <p:cNvSpPr>
            <a:spLocks noGrp="1"/>
          </p:cNvSpPr>
          <p:nvPr>
            <p:ph type="pic" idx="3"/>
          </p:nvPr>
        </p:nvSpPr>
        <p:spPr>
          <a:xfrm>
            <a:off x="1012825" y="2286000"/>
            <a:ext cx="1936246" cy="286512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57" name="Google Shape;257;p87"/>
          <p:cNvSpPr>
            <a:spLocks noGrp="1"/>
          </p:cNvSpPr>
          <p:nvPr>
            <p:ph type="pic" idx="4"/>
          </p:nvPr>
        </p:nvSpPr>
        <p:spPr>
          <a:xfrm>
            <a:off x="5121415" y="2286000"/>
            <a:ext cx="1936246" cy="286512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58" name="Google Shape;258;p87"/>
          <p:cNvSpPr>
            <a:spLocks noGrp="1"/>
          </p:cNvSpPr>
          <p:nvPr>
            <p:ph type="pic" idx="5"/>
          </p:nvPr>
        </p:nvSpPr>
        <p:spPr>
          <a:xfrm>
            <a:off x="9236579" y="2286000"/>
            <a:ext cx="1936246" cy="286512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59" name="Google Shape;259;p87"/>
          <p:cNvSpPr>
            <a:spLocks noGrp="1"/>
          </p:cNvSpPr>
          <p:nvPr>
            <p:ph type="pic" idx="6"/>
          </p:nvPr>
        </p:nvSpPr>
        <p:spPr>
          <a:xfrm>
            <a:off x="7178998" y="2286000"/>
            <a:ext cx="1936246" cy="286512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56"/>
                                        </p:tgtEl>
                                        <p:attrNameLst>
                                          <p:attrName>style.visibility</p:attrName>
                                        </p:attrNameLst>
                                      </p:cBhvr>
                                      <p:to>
                                        <p:strVal val="visible"/>
                                      </p:to>
                                    </p:set>
                                    <p:animEffect transition="in" filter="fade">
                                      <p:cBhvr>
                                        <p:cTn id="7" dur="500"/>
                                        <p:tgtEl>
                                          <p:spTgt spid="256"/>
                                        </p:tgtEl>
                                      </p:cBhvr>
                                    </p:animEffect>
                                  </p:childTnLst>
                                </p:cTn>
                              </p:par>
                              <p:par>
                                <p:cTn id="8" presetID="10" presetClass="entr" presetSubtype="0" fill="hold" nodeType="withEffect">
                                  <p:stCondLst>
                                    <p:cond delay="250"/>
                                  </p:stCondLst>
                                  <p:childTnLst>
                                    <p:set>
                                      <p:cBhvr>
                                        <p:cTn id="9" dur="1" fill="hold">
                                          <p:stCondLst>
                                            <p:cond delay="0"/>
                                          </p:stCondLst>
                                        </p:cTn>
                                        <p:tgtEl>
                                          <p:spTgt spid="255"/>
                                        </p:tgtEl>
                                        <p:attrNameLst>
                                          <p:attrName>style.visibility</p:attrName>
                                        </p:attrNameLst>
                                      </p:cBhvr>
                                      <p:to>
                                        <p:strVal val="visible"/>
                                      </p:to>
                                    </p:set>
                                    <p:animEffect transition="in" filter="fade">
                                      <p:cBhvr>
                                        <p:cTn id="10" dur="500"/>
                                        <p:tgtEl>
                                          <p:spTgt spid="255"/>
                                        </p:tgtEl>
                                      </p:cBhvr>
                                    </p:animEffect>
                                  </p:childTnLst>
                                </p:cTn>
                              </p:par>
                              <p:par>
                                <p:cTn id="11" presetID="10" presetClass="entr" presetSubtype="0" fill="hold" nodeType="withEffect">
                                  <p:stCondLst>
                                    <p:cond delay="500"/>
                                  </p:stCondLst>
                                  <p:childTnLst>
                                    <p:set>
                                      <p:cBhvr>
                                        <p:cTn id="12" dur="1" fill="hold">
                                          <p:stCondLst>
                                            <p:cond delay="0"/>
                                          </p:stCondLst>
                                        </p:cTn>
                                        <p:tgtEl>
                                          <p:spTgt spid="257"/>
                                        </p:tgtEl>
                                        <p:attrNameLst>
                                          <p:attrName>style.visibility</p:attrName>
                                        </p:attrNameLst>
                                      </p:cBhvr>
                                      <p:to>
                                        <p:strVal val="visible"/>
                                      </p:to>
                                    </p:set>
                                    <p:animEffect transition="in" filter="fade">
                                      <p:cBhvr>
                                        <p:cTn id="13" dur="500"/>
                                        <p:tgtEl>
                                          <p:spTgt spid="257"/>
                                        </p:tgtEl>
                                      </p:cBhvr>
                                    </p:animEffect>
                                  </p:childTnLst>
                                </p:cTn>
                              </p:par>
                              <p:par>
                                <p:cTn id="14" presetID="10" presetClass="entr" presetSubtype="0" fill="hold" nodeType="withEffect">
                                  <p:stCondLst>
                                    <p:cond delay="750"/>
                                  </p:stCondLst>
                                  <p:childTnLst>
                                    <p:set>
                                      <p:cBhvr>
                                        <p:cTn id="15" dur="1" fill="hold">
                                          <p:stCondLst>
                                            <p:cond delay="0"/>
                                          </p:stCondLst>
                                        </p:cTn>
                                        <p:tgtEl>
                                          <p:spTgt spid="259"/>
                                        </p:tgtEl>
                                        <p:attrNameLst>
                                          <p:attrName>style.visibility</p:attrName>
                                        </p:attrNameLst>
                                      </p:cBhvr>
                                      <p:to>
                                        <p:strVal val="visible"/>
                                      </p:to>
                                    </p:set>
                                    <p:animEffect transition="in" filter="fade">
                                      <p:cBhvr>
                                        <p:cTn id="16" dur="500"/>
                                        <p:tgtEl>
                                          <p:spTgt spid="259"/>
                                        </p:tgtEl>
                                      </p:cBhvr>
                                    </p:animEffect>
                                  </p:childTnLst>
                                </p:cTn>
                              </p:par>
                              <p:par>
                                <p:cTn id="17" presetID="10" presetClass="entr" presetSubtype="0" fill="hold" nodeType="withEffect">
                                  <p:stCondLst>
                                    <p:cond delay="1000"/>
                                  </p:stCondLst>
                                  <p:childTnLst>
                                    <p:set>
                                      <p:cBhvr>
                                        <p:cTn id="18" dur="1" fill="hold">
                                          <p:stCondLst>
                                            <p:cond delay="0"/>
                                          </p:stCondLst>
                                        </p:cTn>
                                        <p:tgtEl>
                                          <p:spTgt spid="258"/>
                                        </p:tgtEl>
                                        <p:attrNameLst>
                                          <p:attrName>style.visibility</p:attrName>
                                        </p:attrNameLst>
                                      </p:cBhvr>
                                      <p:to>
                                        <p:strVal val="visible"/>
                                      </p:to>
                                    </p:set>
                                    <p:animEffect transition="in" filter="fade">
                                      <p:cBhvr>
                                        <p:cTn id="19" dur="50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27_Custom Layout">
  <p:cSld name="27_Custom Layout">
    <p:spTree>
      <p:nvGrpSpPr>
        <p:cNvPr id="1" name="Shape 260"/>
        <p:cNvGrpSpPr/>
        <p:nvPr/>
      </p:nvGrpSpPr>
      <p:grpSpPr>
        <a:xfrm>
          <a:off x="0" y="0"/>
          <a:ext cx="0" cy="0"/>
          <a:chOff x="0" y="0"/>
          <a:chExt cx="0" cy="0"/>
        </a:xfrm>
      </p:grpSpPr>
      <p:sp>
        <p:nvSpPr>
          <p:cNvPr id="261" name="Google Shape;261;p88"/>
          <p:cNvSpPr txBox="1">
            <a:spLocks noGrp="1"/>
          </p:cNvSpPr>
          <p:nvPr>
            <p:ph type="title"/>
          </p:nvPr>
        </p:nvSpPr>
        <p:spPr>
          <a:xfrm>
            <a:off x="2028824" y="946702"/>
            <a:ext cx="4057015"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2" name="Google Shape;262;p88"/>
          <p:cNvSpPr>
            <a:spLocks noGrp="1"/>
          </p:cNvSpPr>
          <p:nvPr>
            <p:ph type="pic" idx="2"/>
          </p:nvPr>
        </p:nvSpPr>
        <p:spPr>
          <a:xfrm>
            <a:off x="6085840" y="-30480"/>
            <a:ext cx="3048000" cy="688848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63" name="Google Shape;263;p88"/>
          <p:cNvSpPr/>
          <p:nvPr/>
        </p:nvSpPr>
        <p:spPr>
          <a:xfrm>
            <a:off x="9133840" y="-30480"/>
            <a:ext cx="3058160" cy="6888480"/>
          </a:xfrm>
          <a:prstGeom prst="rect">
            <a:avLst/>
          </a:prstGeom>
          <a:solidFill>
            <a:srgbClr val="B4B4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62"/>
                                        </p:tgtEl>
                                        <p:attrNameLst>
                                          <p:attrName>style.visibility</p:attrName>
                                        </p:attrNameLst>
                                      </p:cBhvr>
                                      <p:to>
                                        <p:strVal val="visible"/>
                                      </p:to>
                                    </p:set>
                                    <p:animEffect transition="in" filter="fade">
                                      <p:cBhvr>
                                        <p:cTn id="7" dur="500"/>
                                        <p:tgtEl>
                                          <p:spTgt spid="262"/>
                                        </p:tgtEl>
                                      </p:cBhvr>
                                    </p:animEffect>
                                  </p:childTnLst>
                                </p:cTn>
                              </p:par>
                              <p:par>
                                <p:cTn id="8" presetID="2" presetClass="entr" presetSubtype="2" fill="hold" nodeType="withEffect">
                                  <p:stCondLst>
                                    <p:cond delay="0"/>
                                  </p:stCondLst>
                                  <p:childTnLst>
                                    <p:set>
                                      <p:cBhvr>
                                        <p:cTn id="9" dur="1" fill="hold">
                                          <p:stCondLst>
                                            <p:cond delay="0"/>
                                          </p:stCondLst>
                                        </p:cTn>
                                        <p:tgtEl>
                                          <p:spTgt spid="263"/>
                                        </p:tgtEl>
                                        <p:attrNameLst>
                                          <p:attrName>style.visibility</p:attrName>
                                        </p:attrNameLst>
                                      </p:cBhvr>
                                      <p:to>
                                        <p:strVal val="visible"/>
                                      </p:to>
                                    </p:set>
                                    <p:anim calcmode="lin" valueType="num">
                                      <p:cBhvr additive="base">
                                        <p:cTn id="10" dur="1000"/>
                                        <p:tgtEl>
                                          <p:spTgt spid="263"/>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28_Custom Layout">
  <p:cSld name="28_Custom Layout">
    <p:spTree>
      <p:nvGrpSpPr>
        <p:cNvPr id="1" name="Shape 264"/>
        <p:cNvGrpSpPr/>
        <p:nvPr/>
      </p:nvGrpSpPr>
      <p:grpSpPr>
        <a:xfrm>
          <a:off x="0" y="0"/>
          <a:ext cx="0" cy="0"/>
          <a:chOff x="0" y="0"/>
          <a:chExt cx="0" cy="0"/>
        </a:xfrm>
      </p:grpSpPr>
      <p:sp>
        <p:nvSpPr>
          <p:cNvPr id="265" name="Google Shape;265;p89"/>
          <p:cNvSpPr txBox="1">
            <a:spLocks noGrp="1"/>
          </p:cNvSpPr>
          <p:nvPr>
            <p:ph type="title"/>
          </p:nvPr>
        </p:nvSpPr>
        <p:spPr>
          <a:xfrm>
            <a:off x="3044824" y="946702"/>
            <a:ext cx="4067175"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6" name="Google Shape;266;p89"/>
          <p:cNvSpPr>
            <a:spLocks noGrp="1"/>
          </p:cNvSpPr>
          <p:nvPr>
            <p:ph type="pic" idx="2"/>
          </p:nvPr>
        </p:nvSpPr>
        <p:spPr>
          <a:xfrm>
            <a:off x="7112000" y="1135075"/>
            <a:ext cx="4053840" cy="4574846"/>
          </a:xfrm>
          <a:prstGeom prst="rect">
            <a:avLst/>
          </a:prstGeom>
          <a:solidFill>
            <a:schemeClr val="lt1"/>
          </a:solidFill>
          <a:ln>
            <a:noFill/>
          </a:ln>
          <a:effectLst>
            <a:outerShdw blurRad="762000" dist="254000" dir="5400000" algn="t" rotWithShape="0">
              <a:srgbClr val="000000">
                <a:alpha val="28627"/>
              </a:srgbClr>
            </a:outerShdw>
          </a:effectLst>
        </p:spPr>
      </p:sp>
      <p:sp>
        <p:nvSpPr>
          <p:cNvPr id="267" name="Google Shape;267;p89"/>
          <p:cNvSpPr/>
          <p:nvPr/>
        </p:nvSpPr>
        <p:spPr>
          <a:xfrm>
            <a:off x="0" y="1140319"/>
            <a:ext cx="2042161" cy="4569601"/>
          </a:xfrm>
          <a:prstGeom prst="rect">
            <a:avLst/>
          </a:prstGeom>
          <a:solidFill>
            <a:srgbClr val="B4B4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500"/>
                                  </p:stCondLst>
                                  <p:childTnLst>
                                    <p:set>
                                      <p:cBhvr>
                                        <p:cTn id="6" dur="1" fill="hold">
                                          <p:stCondLst>
                                            <p:cond delay="0"/>
                                          </p:stCondLst>
                                        </p:cTn>
                                        <p:tgtEl>
                                          <p:spTgt spid="266"/>
                                        </p:tgtEl>
                                        <p:attrNameLst>
                                          <p:attrName>style.visibility</p:attrName>
                                        </p:attrNameLst>
                                      </p:cBhvr>
                                      <p:to>
                                        <p:strVal val="visible"/>
                                      </p:to>
                                    </p:set>
                                    <p:animEffect transition="in" filter="fade">
                                      <p:cBhvr>
                                        <p:cTn id="7" dur="500"/>
                                        <p:tgtEl>
                                          <p:spTgt spid="266"/>
                                        </p:tgtEl>
                                      </p:cBhvr>
                                    </p:animEffect>
                                  </p:childTnLst>
                                </p:cTn>
                              </p:par>
                              <p:par>
                                <p:cTn id="8" presetID="2" presetClass="entr" presetSubtype="8" fill="hold" nodeType="withEffect">
                                  <p:stCondLst>
                                    <p:cond delay="0"/>
                                  </p:stCondLst>
                                  <p:childTnLst>
                                    <p:set>
                                      <p:cBhvr>
                                        <p:cTn id="9" dur="1" fill="hold">
                                          <p:stCondLst>
                                            <p:cond delay="0"/>
                                          </p:stCondLst>
                                        </p:cTn>
                                        <p:tgtEl>
                                          <p:spTgt spid="267"/>
                                        </p:tgtEl>
                                        <p:attrNameLst>
                                          <p:attrName>style.visibility</p:attrName>
                                        </p:attrNameLst>
                                      </p:cBhvr>
                                      <p:to>
                                        <p:strVal val="visible"/>
                                      </p:to>
                                    </p:set>
                                    <p:anim calcmode="lin" valueType="num">
                                      <p:cBhvr additive="base">
                                        <p:cTn id="10" dur="1000"/>
                                        <p:tgtEl>
                                          <p:spTgt spid="26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47_Custom Layout">
  <p:cSld name="47_Custom Layout">
    <p:spTree>
      <p:nvGrpSpPr>
        <p:cNvPr id="1" name="Shape 268"/>
        <p:cNvGrpSpPr/>
        <p:nvPr/>
      </p:nvGrpSpPr>
      <p:grpSpPr>
        <a:xfrm>
          <a:off x="0" y="0"/>
          <a:ext cx="0" cy="0"/>
          <a:chOff x="0" y="0"/>
          <a:chExt cx="0" cy="0"/>
        </a:xfrm>
      </p:grpSpPr>
      <p:sp>
        <p:nvSpPr>
          <p:cNvPr id="269" name="Google Shape;269;p90"/>
          <p:cNvSpPr>
            <a:spLocks noGrp="1"/>
          </p:cNvSpPr>
          <p:nvPr>
            <p:ph type="pic" idx="2"/>
          </p:nvPr>
        </p:nvSpPr>
        <p:spPr>
          <a:xfrm>
            <a:off x="1016000" y="0"/>
            <a:ext cx="11176000" cy="402336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69"/>
                                        </p:tgtEl>
                                        <p:attrNameLst>
                                          <p:attrName>style.visibility</p:attrName>
                                        </p:attrNameLst>
                                      </p:cBhvr>
                                      <p:to>
                                        <p:strVal val="visible"/>
                                      </p:to>
                                    </p:set>
                                    <p:animEffect transition="in" filter="fade">
                                      <p:cBhvr>
                                        <p:cTn id="7" dur="500"/>
                                        <p:tgtEl>
                                          <p:spTgt spid="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matchingName="44_Custom Layout">
  <p:cSld name="44_Custom Layout">
    <p:spTree>
      <p:nvGrpSpPr>
        <p:cNvPr id="1" name="Shape 270"/>
        <p:cNvGrpSpPr/>
        <p:nvPr/>
      </p:nvGrpSpPr>
      <p:grpSpPr>
        <a:xfrm>
          <a:off x="0" y="0"/>
          <a:ext cx="0" cy="0"/>
          <a:chOff x="0" y="0"/>
          <a:chExt cx="0" cy="0"/>
        </a:xfrm>
      </p:grpSpPr>
      <p:sp>
        <p:nvSpPr>
          <p:cNvPr id="271" name="Google Shape;271;p91"/>
          <p:cNvSpPr>
            <a:spLocks noGrp="1"/>
          </p:cNvSpPr>
          <p:nvPr>
            <p:ph type="pic" idx="2"/>
          </p:nvPr>
        </p:nvSpPr>
        <p:spPr>
          <a:xfrm>
            <a:off x="0" y="0"/>
            <a:ext cx="12192000"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71"/>
                                        </p:tgtEl>
                                        <p:attrNameLst>
                                          <p:attrName>style.visibility</p:attrName>
                                        </p:attrNameLst>
                                      </p:cBhvr>
                                      <p:to>
                                        <p:strVal val="visible"/>
                                      </p:to>
                                    </p:set>
                                    <p:animEffect transition="in" filter="fade">
                                      <p:cBhvr>
                                        <p:cTn id="7" dur="500"/>
                                        <p:tgtEl>
                                          <p:spTgt spid="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56_Custom Layout">
  <p:cSld name="56_Custom Layout">
    <p:spTree>
      <p:nvGrpSpPr>
        <p:cNvPr id="1" name="Shape 272"/>
        <p:cNvGrpSpPr/>
        <p:nvPr/>
      </p:nvGrpSpPr>
      <p:grpSpPr>
        <a:xfrm>
          <a:off x="0" y="0"/>
          <a:ext cx="0" cy="0"/>
          <a:chOff x="0" y="0"/>
          <a:chExt cx="0" cy="0"/>
        </a:xfrm>
      </p:grpSpPr>
      <p:sp>
        <p:nvSpPr>
          <p:cNvPr id="273" name="Google Shape;273;p92"/>
          <p:cNvSpPr txBox="1">
            <a:spLocks noGrp="1"/>
          </p:cNvSpPr>
          <p:nvPr>
            <p:ph type="title"/>
          </p:nvPr>
        </p:nvSpPr>
        <p:spPr>
          <a:xfrm>
            <a:off x="2028825" y="4411262"/>
            <a:ext cx="5083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4" name="Google Shape;274;p92"/>
          <p:cNvSpPr>
            <a:spLocks noGrp="1"/>
          </p:cNvSpPr>
          <p:nvPr>
            <p:ph type="pic" idx="2"/>
          </p:nvPr>
        </p:nvSpPr>
        <p:spPr>
          <a:xfrm>
            <a:off x="2028825" y="1160781"/>
            <a:ext cx="2959554" cy="224536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75" name="Google Shape;275;p92"/>
          <p:cNvSpPr>
            <a:spLocks noGrp="1"/>
          </p:cNvSpPr>
          <p:nvPr>
            <p:ph type="pic" idx="3"/>
          </p:nvPr>
        </p:nvSpPr>
        <p:spPr>
          <a:xfrm>
            <a:off x="8213272" y="1160781"/>
            <a:ext cx="2959554" cy="224536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76" name="Google Shape;276;p92"/>
          <p:cNvSpPr>
            <a:spLocks noGrp="1"/>
          </p:cNvSpPr>
          <p:nvPr>
            <p:ph type="pic" idx="4"/>
          </p:nvPr>
        </p:nvSpPr>
        <p:spPr>
          <a:xfrm>
            <a:off x="5121049" y="1160781"/>
            <a:ext cx="2959554" cy="2245359"/>
          </a:xfrm>
          <a:prstGeom prst="rect">
            <a:avLst/>
          </a:prstGeom>
          <a:solidFill>
            <a:schemeClr val="lt1"/>
          </a:solidFill>
          <a:ln>
            <a:noFill/>
          </a:ln>
          <a:effectLst>
            <a:outerShdw blurRad="762000" dist="254000" dir="5400000" algn="t" rotWithShape="0">
              <a:srgbClr val="000000">
                <a:alpha val="28627"/>
              </a:srgbClr>
            </a:outerShdw>
          </a:effectLst>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74"/>
                                        </p:tgtEl>
                                        <p:attrNameLst>
                                          <p:attrName>style.visibility</p:attrName>
                                        </p:attrNameLst>
                                      </p:cBhvr>
                                      <p:to>
                                        <p:strVal val="visible"/>
                                      </p:to>
                                    </p:set>
                                    <p:animEffect transition="in" filter="fade">
                                      <p:cBhvr>
                                        <p:cTn id="7" dur="500"/>
                                        <p:tgtEl>
                                          <p:spTgt spid="274"/>
                                        </p:tgtEl>
                                      </p:cBhvr>
                                    </p:animEffect>
                                  </p:childTnLst>
                                </p:cTn>
                              </p:par>
                              <p:par>
                                <p:cTn id="8" presetID="10" presetClass="entr" presetSubtype="0" fill="hold" nodeType="withEffect">
                                  <p:stCondLst>
                                    <p:cond delay="1600"/>
                                  </p:stCondLst>
                                  <p:childTnLst>
                                    <p:set>
                                      <p:cBhvr>
                                        <p:cTn id="9" dur="1" fill="hold">
                                          <p:stCondLst>
                                            <p:cond delay="0"/>
                                          </p:stCondLst>
                                        </p:cTn>
                                        <p:tgtEl>
                                          <p:spTgt spid="275"/>
                                        </p:tgtEl>
                                        <p:attrNameLst>
                                          <p:attrName>style.visibility</p:attrName>
                                        </p:attrNameLst>
                                      </p:cBhvr>
                                      <p:to>
                                        <p:strVal val="visible"/>
                                      </p:to>
                                    </p:set>
                                    <p:animEffect transition="in" filter="fade">
                                      <p:cBhvr>
                                        <p:cTn id="10" dur="500"/>
                                        <p:tgtEl>
                                          <p:spTgt spid="275"/>
                                        </p:tgtEl>
                                      </p:cBhvr>
                                    </p:animEffect>
                                  </p:childTnLst>
                                </p:cTn>
                              </p:par>
                              <p:par>
                                <p:cTn id="11" presetID="10" presetClass="entr" presetSubtype="0" fill="hold" nodeType="withEffect">
                                  <p:stCondLst>
                                    <p:cond delay="1300"/>
                                  </p:stCondLst>
                                  <p:childTnLst>
                                    <p:set>
                                      <p:cBhvr>
                                        <p:cTn id="12" dur="1" fill="hold">
                                          <p:stCondLst>
                                            <p:cond delay="0"/>
                                          </p:stCondLst>
                                        </p:cTn>
                                        <p:tgtEl>
                                          <p:spTgt spid="276"/>
                                        </p:tgtEl>
                                        <p:attrNameLst>
                                          <p:attrName>style.visibility</p:attrName>
                                        </p:attrNameLst>
                                      </p:cBhvr>
                                      <p:to>
                                        <p:strVal val="visible"/>
                                      </p:to>
                                    </p:set>
                                    <p:animEffect transition="in" filter="fade">
                                      <p:cBhvr>
                                        <p:cTn id="13" dur="500"/>
                                        <p:tgtEl>
                                          <p:spTgt spid="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177_Custom Layout">
  <p:cSld name="177_Custom Layout">
    <p:spTree>
      <p:nvGrpSpPr>
        <p:cNvPr id="1" name="Shape 277"/>
        <p:cNvGrpSpPr/>
        <p:nvPr/>
      </p:nvGrpSpPr>
      <p:grpSpPr>
        <a:xfrm>
          <a:off x="0" y="0"/>
          <a:ext cx="0" cy="0"/>
          <a:chOff x="0" y="0"/>
          <a:chExt cx="0" cy="0"/>
        </a:xfrm>
      </p:grpSpPr>
      <p:sp>
        <p:nvSpPr>
          <p:cNvPr id="278" name="Google Shape;278;p93"/>
          <p:cNvSpPr txBox="1">
            <a:spLocks noGrp="1"/>
          </p:cNvSpPr>
          <p:nvPr>
            <p:ph type="title"/>
          </p:nvPr>
        </p:nvSpPr>
        <p:spPr>
          <a:xfrm>
            <a:off x="2028825" y="4411262"/>
            <a:ext cx="5083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9" name="Google Shape;279;p93"/>
          <p:cNvSpPr>
            <a:spLocks noGrp="1"/>
          </p:cNvSpPr>
          <p:nvPr>
            <p:ph type="pic" idx="2"/>
          </p:nvPr>
        </p:nvSpPr>
        <p:spPr>
          <a:xfrm>
            <a:off x="2028825" y="1160781"/>
            <a:ext cx="2174240" cy="224536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80" name="Google Shape;280;p93"/>
          <p:cNvSpPr>
            <a:spLocks noGrp="1"/>
          </p:cNvSpPr>
          <p:nvPr>
            <p:ph type="pic" idx="3"/>
          </p:nvPr>
        </p:nvSpPr>
        <p:spPr>
          <a:xfrm>
            <a:off x="6675331" y="1160781"/>
            <a:ext cx="2174240" cy="224536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81" name="Google Shape;281;p93"/>
          <p:cNvSpPr>
            <a:spLocks noGrp="1"/>
          </p:cNvSpPr>
          <p:nvPr>
            <p:ph type="pic" idx="4"/>
          </p:nvPr>
        </p:nvSpPr>
        <p:spPr>
          <a:xfrm>
            <a:off x="8998585" y="1160781"/>
            <a:ext cx="2174240" cy="224536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82" name="Google Shape;282;p93"/>
          <p:cNvSpPr>
            <a:spLocks noGrp="1"/>
          </p:cNvSpPr>
          <p:nvPr>
            <p:ph type="pic" idx="5"/>
          </p:nvPr>
        </p:nvSpPr>
        <p:spPr>
          <a:xfrm>
            <a:off x="4352078" y="1160781"/>
            <a:ext cx="2174240" cy="2245359"/>
          </a:xfrm>
          <a:prstGeom prst="rect">
            <a:avLst/>
          </a:prstGeom>
          <a:solidFill>
            <a:schemeClr val="lt1"/>
          </a:solidFill>
          <a:ln>
            <a:noFill/>
          </a:ln>
          <a:effectLst>
            <a:outerShdw blurRad="762000" dist="254000" dir="5400000" algn="t" rotWithShape="0">
              <a:srgbClr val="000000">
                <a:alpha val="28627"/>
              </a:srgbClr>
            </a:outerShdw>
          </a:effectLst>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79"/>
                                        </p:tgtEl>
                                        <p:attrNameLst>
                                          <p:attrName>style.visibility</p:attrName>
                                        </p:attrNameLst>
                                      </p:cBhvr>
                                      <p:to>
                                        <p:strVal val="visible"/>
                                      </p:to>
                                    </p:set>
                                    <p:animEffect transition="in" filter="fade">
                                      <p:cBhvr>
                                        <p:cTn id="7" dur="500"/>
                                        <p:tgtEl>
                                          <p:spTgt spid="279"/>
                                        </p:tgtEl>
                                      </p:cBhvr>
                                    </p:animEffect>
                                  </p:childTnLst>
                                </p:cTn>
                              </p:par>
                              <p:par>
                                <p:cTn id="8" presetID="10" presetClass="entr" presetSubtype="0" fill="hold" nodeType="withEffect">
                                  <p:stCondLst>
                                    <p:cond delay="1600"/>
                                  </p:stCondLst>
                                  <p:childTnLst>
                                    <p:set>
                                      <p:cBhvr>
                                        <p:cTn id="9" dur="1" fill="hold">
                                          <p:stCondLst>
                                            <p:cond delay="0"/>
                                          </p:stCondLst>
                                        </p:cTn>
                                        <p:tgtEl>
                                          <p:spTgt spid="280"/>
                                        </p:tgtEl>
                                        <p:attrNameLst>
                                          <p:attrName>style.visibility</p:attrName>
                                        </p:attrNameLst>
                                      </p:cBhvr>
                                      <p:to>
                                        <p:strVal val="visible"/>
                                      </p:to>
                                    </p:set>
                                    <p:animEffect transition="in" filter="fade">
                                      <p:cBhvr>
                                        <p:cTn id="10" dur="500"/>
                                        <p:tgtEl>
                                          <p:spTgt spid="280"/>
                                        </p:tgtEl>
                                      </p:cBhvr>
                                    </p:animEffect>
                                  </p:childTnLst>
                                </p:cTn>
                              </p:par>
                              <p:par>
                                <p:cTn id="11" presetID="10" presetClass="entr" presetSubtype="0" fill="hold" nodeType="withEffect">
                                  <p:stCondLst>
                                    <p:cond delay="1900"/>
                                  </p:stCondLst>
                                  <p:childTnLst>
                                    <p:set>
                                      <p:cBhvr>
                                        <p:cTn id="12" dur="1" fill="hold">
                                          <p:stCondLst>
                                            <p:cond delay="0"/>
                                          </p:stCondLst>
                                        </p:cTn>
                                        <p:tgtEl>
                                          <p:spTgt spid="281"/>
                                        </p:tgtEl>
                                        <p:attrNameLst>
                                          <p:attrName>style.visibility</p:attrName>
                                        </p:attrNameLst>
                                      </p:cBhvr>
                                      <p:to>
                                        <p:strVal val="visible"/>
                                      </p:to>
                                    </p:set>
                                    <p:animEffect transition="in" filter="fade">
                                      <p:cBhvr>
                                        <p:cTn id="13" dur="500"/>
                                        <p:tgtEl>
                                          <p:spTgt spid="281"/>
                                        </p:tgtEl>
                                      </p:cBhvr>
                                    </p:animEffect>
                                  </p:childTnLst>
                                </p:cTn>
                              </p:par>
                              <p:par>
                                <p:cTn id="14" presetID="10" presetClass="entr" presetSubtype="0" fill="hold" nodeType="withEffect">
                                  <p:stCondLst>
                                    <p:cond delay="1300"/>
                                  </p:stCondLst>
                                  <p:childTnLst>
                                    <p:set>
                                      <p:cBhvr>
                                        <p:cTn id="15" dur="1" fill="hold">
                                          <p:stCondLst>
                                            <p:cond delay="0"/>
                                          </p:stCondLst>
                                        </p:cTn>
                                        <p:tgtEl>
                                          <p:spTgt spid="282"/>
                                        </p:tgtEl>
                                        <p:attrNameLst>
                                          <p:attrName>style.visibility</p:attrName>
                                        </p:attrNameLst>
                                      </p:cBhvr>
                                      <p:to>
                                        <p:strVal val="visible"/>
                                      </p:to>
                                    </p:set>
                                    <p:animEffect transition="in" filter="fade">
                                      <p:cBhvr>
                                        <p:cTn id="16" dur="500"/>
                                        <p:tgtEl>
                                          <p:spTgt spid="2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164_Custom Layout">
  <p:cSld name="164_Custom Layout">
    <p:spTree>
      <p:nvGrpSpPr>
        <p:cNvPr id="1" name="Shape 283"/>
        <p:cNvGrpSpPr/>
        <p:nvPr/>
      </p:nvGrpSpPr>
      <p:grpSpPr>
        <a:xfrm>
          <a:off x="0" y="0"/>
          <a:ext cx="0" cy="0"/>
          <a:chOff x="0" y="0"/>
          <a:chExt cx="0" cy="0"/>
        </a:xfrm>
      </p:grpSpPr>
      <p:sp>
        <p:nvSpPr>
          <p:cNvPr id="284" name="Google Shape;284;p94"/>
          <p:cNvSpPr>
            <a:spLocks noGrp="1"/>
          </p:cNvSpPr>
          <p:nvPr>
            <p:ph type="pic" idx="2"/>
          </p:nvPr>
        </p:nvSpPr>
        <p:spPr>
          <a:xfrm>
            <a:off x="2028824" y="1125538"/>
            <a:ext cx="2016000" cy="1874036"/>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85" name="Google Shape;285;p94"/>
          <p:cNvSpPr>
            <a:spLocks noGrp="1"/>
          </p:cNvSpPr>
          <p:nvPr>
            <p:ph type="pic" idx="3"/>
          </p:nvPr>
        </p:nvSpPr>
        <p:spPr>
          <a:xfrm>
            <a:off x="2028824" y="4983964"/>
            <a:ext cx="2016000" cy="1874036"/>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86" name="Google Shape;286;p94"/>
          <p:cNvSpPr>
            <a:spLocks noGrp="1"/>
          </p:cNvSpPr>
          <p:nvPr>
            <p:ph type="pic" idx="4"/>
          </p:nvPr>
        </p:nvSpPr>
        <p:spPr>
          <a:xfrm>
            <a:off x="4095478" y="1125538"/>
            <a:ext cx="2015999" cy="1874036"/>
          </a:xfrm>
          <a:prstGeom prst="rect">
            <a:avLst/>
          </a:prstGeom>
          <a:solidFill>
            <a:schemeClr val="lt1"/>
          </a:solidFill>
          <a:ln>
            <a:noFill/>
          </a:ln>
          <a:effectLst>
            <a:outerShdw blurRad="762000" dist="254000" dir="5400000" algn="t" rotWithShape="0">
              <a:srgbClr val="000000">
                <a:alpha val="28627"/>
              </a:srgbClr>
            </a:outerShdw>
          </a:effectLst>
        </p:spPr>
      </p:sp>
      <p:sp>
        <p:nvSpPr>
          <p:cNvPr id="287" name="Google Shape;287;p94"/>
          <p:cNvSpPr>
            <a:spLocks noGrp="1"/>
          </p:cNvSpPr>
          <p:nvPr>
            <p:ph type="pic" idx="5"/>
          </p:nvPr>
        </p:nvSpPr>
        <p:spPr>
          <a:xfrm>
            <a:off x="2028824" y="3054751"/>
            <a:ext cx="2016000" cy="1874036"/>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88" name="Google Shape;288;p94"/>
          <p:cNvSpPr>
            <a:spLocks noGrp="1"/>
          </p:cNvSpPr>
          <p:nvPr>
            <p:ph type="pic" idx="6"/>
          </p:nvPr>
        </p:nvSpPr>
        <p:spPr>
          <a:xfrm>
            <a:off x="4095478" y="3054751"/>
            <a:ext cx="2016000" cy="1874036"/>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89" name="Google Shape;289;p94"/>
          <p:cNvSpPr>
            <a:spLocks noGrp="1"/>
          </p:cNvSpPr>
          <p:nvPr>
            <p:ph type="pic" idx="7"/>
          </p:nvPr>
        </p:nvSpPr>
        <p:spPr>
          <a:xfrm>
            <a:off x="4095478" y="4983964"/>
            <a:ext cx="2016000" cy="1874036"/>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90" name="Google Shape;290;p94"/>
          <p:cNvSpPr>
            <a:spLocks noGrp="1"/>
          </p:cNvSpPr>
          <p:nvPr>
            <p:ph type="pic" idx="8"/>
          </p:nvPr>
        </p:nvSpPr>
        <p:spPr>
          <a:xfrm>
            <a:off x="6162131" y="1125538"/>
            <a:ext cx="2016000" cy="1874036"/>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91" name="Google Shape;291;p94"/>
          <p:cNvSpPr>
            <a:spLocks noGrp="1"/>
          </p:cNvSpPr>
          <p:nvPr>
            <p:ph type="pic" idx="9"/>
          </p:nvPr>
        </p:nvSpPr>
        <p:spPr>
          <a:xfrm>
            <a:off x="6162131" y="4983964"/>
            <a:ext cx="2016000" cy="1874036"/>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92" name="Google Shape;292;p94"/>
          <p:cNvSpPr>
            <a:spLocks noGrp="1"/>
          </p:cNvSpPr>
          <p:nvPr>
            <p:ph type="pic" idx="13"/>
          </p:nvPr>
        </p:nvSpPr>
        <p:spPr>
          <a:xfrm>
            <a:off x="6162131" y="3054751"/>
            <a:ext cx="2016000" cy="1874036"/>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93" name="Google Shape;293;p94"/>
          <p:cNvSpPr>
            <a:spLocks noGrp="1"/>
          </p:cNvSpPr>
          <p:nvPr>
            <p:ph type="pic" idx="14"/>
          </p:nvPr>
        </p:nvSpPr>
        <p:spPr>
          <a:xfrm>
            <a:off x="8228784" y="1125538"/>
            <a:ext cx="2016000" cy="1874036"/>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94" name="Google Shape;294;p94"/>
          <p:cNvSpPr>
            <a:spLocks noGrp="1"/>
          </p:cNvSpPr>
          <p:nvPr>
            <p:ph type="pic" idx="15"/>
          </p:nvPr>
        </p:nvSpPr>
        <p:spPr>
          <a:xfrm>
            <a:off x="8228784" y="4983964"/>
            <a:ext cx="2016000" cy="1874036"/>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95" name="Google Shape;295;p94"/>
          <p:cNvSpPr>
            <a:spLocks noGrp="1"/>
          </p:cNvSpPr>
          <p:nvPr>
            <p:ph type="pic" idx="16"/>
          </p:nvPr>
        </p:nvSpPr>
        <p:spPr>
          <a:xfrm>
            <a:off x="8228784" y="3054751"/>
            <a:ext cx="2016000" cy="1874036"/>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96" name="Google Shape;296;p94"/>
          <p:cNvSpPr>
            <a:spLocks noGrp="1"/>
          </p:cNvSpPr>
          <p:nvPr>
            <p:ph type="pic" idx="17"/>
          </p:nvPr>
        </p:nvSpPr>
        <p:spPr>
          <a:xfrm>
            <a:off x="10295437" y="1125538"/>
            <a:ext cx="2016000" cy="1874036"/>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97" name="Google Shape;297;p94"/>
          <p:cNvSpPr>
            <a:spLocks noGrp="1"/>
          </p:cNvSpPr>
          <p:nvPr>
            <p:ph type="pic" idx="18"/>
          </p:nvPr>
        </p:nvSpPr>
        <p:spPr>
          <a:xfrm>
            <a:off x="10295437" y="4983964"/>
            <a:ext cx="2016000" cy="1874036"/>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298" name="Google Shape;298;p94"/>
          <p:cNvSpPr>
            <a:spLocks noGrp="1"/>
          </p:cNvSpPr>
          <p:nvPr>
            <p:ph type="pic" idx="19"/>
          </p:nvPr>
        </p:nvSpPr>
        <p:spPr>
          <a:xfrm>
            <a:off x="10295437" y="3054751"/>
            <a:ext cx="2016000" cy="1874036"/>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4"/>
                                        </p:tgtEl>
                                        <p:attrNameLst>
                                          <p:attrName>style.visibility</p:attrName>
                                        </p:attrNameLst>
                                      </p:cBhvr>
                                      <p:to>
                                        <p:strVal val="visible"/>
                                      </p:to>
                                    </p:set>
                                    <p:animEffect transition="in" filter="fade">
                                      <p:cBhvr>
                                        <p:cTn id="7" dur="500"/>
                                        <p:tgtEl>
                                          <p:spTgt spid="284"/>
                                        </p:tgtEl>
                                      </p:cBhvr>
                                    </p:animEffect>
                                  </p:childTnLst>
                                </p:cTn>
                              </p:par>
                              <p:par>
                                <p:cTn id="8" presetID="10" presetClass="entr" presetSubtype="0" fill="hold" nodeType="withEffect">
                                  <p:stCondLst>
                                    <p:cond delay="250"/>
                                  </p:stCondLst>
                                  <p:childTnLst>
                                    <p:set>
                                      <p:cBhvr>
                                        <p:cTn id="9" dur="1" fill="hold">
                                          <p:stCondLst>
                                            <p:cond delay="0"/>
                                          </p:stCondLst>
                                        </p:cTn>
                                        <p:tgtEl>
                                          <p:spTgt spid="286"/>
                                        </p:tgtEl>
                                        <p:attrNameLst>
                                          <p:attrName>style.visibility</p:attrName>
                                        </p:attrNameLst>
                                      </p:cBhvr>
                                      <p:to>
                                        <p:strVal val="visible"/>
                                      </p:to>
                                    </p:set>
                                    <p:animEffect transition="in" filter="fade">
                                      <p:cBhvr>
                                        <p:cTn id="10" dur="500"/>
                                        <p:tgtEl>
                                          <p:spTgt spid="286"/>
                                        </p:tgtEl>
                                      </p:cBhvr>
                                    </p:animEffect>
                                  </p:childTnLst>
                                </p:cTn>
                              </p:par>
                              <p:par>
                                <p:cTn id="11" presetID="10" presetClass="entr" presetSubtype="0" fill="hold" nodeType="withEffect">
                                  <p:stCondLst>
                                    <p:cond delay="500"/>
                                  </p:stCondLst>
                                  <p:childTnLst>
                                    <p:set>
                                      <p:cBhvr>
                                        <p:cTn id="12" dur="1" fill="hold">
                                          <p:stCondLst>
                                            <p:cond delay="0"/>
                                          </p:stCondLst>
                                        </p:cTn>
                                        <p:tgtEl>
                                          <p:spTgt spid="290"/>
                                        </p:tgtEl>
                                        <p:attrNameLst>
                                          <p:attrName>style.visibility</p:attrName>
                                        </p:attrNameLst>
                                      </p:cBhvr>
                                      <p:to>
                                        <p:strVal val="visible"/>
                                      </p:to>
                                    </p:set>
                                    <p:animEffect transition="in" filter="fade">
                                      <p:cBhvr>
                                        <p:cTn id="13" dur="500"/>
                                        <p:tgtEl>
                                          <p:spTgt spid="290"/>
                                        </p:tgtEl>
                                      </p:cBhvr>
                                    </p:animEffect>
                                  </p:childTnLst>
                                </p:cTn>
                              </p:par>
                              <p:par>
                                <p:cTn id="14" presetID="10" presetClass="entr" presetSubtype="0" fill="hold" nodeType="withEffect">
                                  <p:stCondLst>
                                    <p:cond delay="750"/>
                                  </p:stCondLst>
                                  <p:childTnLst>
                                    <p:set>
                                      <p:cBhvr>
                                        <p:cTn id="15" dur="1" fill="hold">
                                          <p:stCondLst>
                                            <p:cond delay="0"/>
                                          </p:stCondLst>
                                        </p:cTn>
                                        <p:tgtEl>
                                          <p:spTgt spid="293"/>
                                        </p:tgtEl>
                                        <p:attrNameLst>
                                          <p:attrName>style.visibility</p:attrName>
                                        </p:attrNameLst>
                                      </p:cBhvr>
                                      <p:to>
                                        <p:strVal val="visible"/>
                                      </p:to>
                                    </p:set>
                                    <p:animEffect transition="in" filter="fade">
                                      <p:cBhvr>
                                        <p:cTn id="16" dur="500"/>
                                        <p:tgtEl>
                                          <p:spTgt spid="293"/>
                                        </p:tgtEl>
                                      </p:cBhvr>
                                    </p:animEffect>
                                  </p:childTnLst>
                                </p:cTn>
                              </p:par>
                              <p:par>
                                <p:cTn id="17" presetID="10" presetClass="entr" presetSubtype="0" fill="hold" nodeType="withEffect">
                                  <p:stCondLst>
                                    <p:cond delay="1000"/>
                                  </p:stCondLst>
                                  <p:childTnLst>
                                    <p:set>
                                      <p:cBhvr>
                                        <p:cTn id="18" dur="1" fill="hold">
                                          <p:stCondLst>
                                            <p:cond delay="0"/>
                                          </p:stCondLst>
                                        </p:cTn>
                                        <p:tgtEl>
                                          <p:spTgt spid="296"/>
                                        </p:tgtEl>
                                        <p:attrNameLst>
                                          <p:attrName>style.visibility</p:attrName>
                                        </p:attrNameLst>
                                      </p:cBhvr>
                                      <p:to>
                                        <p:strVal val="visible"/>
                                      </p:to>
                                    </p:set>
                                    <p:animEffect transition="in" filter="fade">
                                      <p:cBhvr>
                                        <p:cTn id="19" dur="500"/>
                                        <p:tgtEl>
                                          <p:spTgt spid="296"/>
                                        </p:tgtEl>
                                      </p:cBhvr>
                                    </p:animEffect>
                                  </p:childTnLst>
                                </p:cTn>
                              </p:par>
                              <p:par>
                                <p:cTn id="20" presetID="10" presetClass="entr" presetSubtype="0" fill="hold" nodeType="withEffect">
                                  <p:stCondLst>
                                    <p:cond delay="1250"/>
                                  </p:stCondLst>
                                  <p:childTnLst>
                                    <p:set>
                                      <p:cBhvr>
                                        <p:cTn id="21" dur="1" fill="hold">
                                          <p:stCondLst>
                                            <p:cond delay="0"/>
                                          </p:stCondLst>
                                        </p:cTn>
                                        <p:tgtEl>
                                          <p:spTgt spid="287"/>
                                        </p:tgtEl>
                                        <p:attrNameLst>
                                          <p:attrName>style.visibility</p:attrName>
                                        </p:attrNameLst>
                                      </p:cBhvr>
                                      <p:to>
                                        <p:strVal val="visible"/>
                                      </p:to>
                                    </p:set>
                                    <p:animEffect transition="in" filter="fade">
                                      <p:cBhvr>
                                        <p:cTn id="22" dur="500"/>
                                        <p:tgtEl>
                                          <p:spTgt spid="287"/>
                                        </p:tgtEl>
                                      </p:cBhvr>
                                    </p:animEffect>
                                  </p:childTnLst>
                                </p:cTn>
                              </p:par>
                              <p:par>
                                <p:cTn id="23" presetID="10" presetClass="entr" presetSubtype="0" fill="hold" nodeType="withEffect">
                                  <p:stCondLst>
                                    <p:cond delay="1500"/>
                                  </p:stCondLst>
                                  <p:childTnLst>
                                    <p:set>
                                      <p:cBhvr>
                                        <p:cTn id="24" dur="1" fill="hold">
                                          <p:stCondLst>
                                            <p:cond delay="0"/>
                                          </p:stCondLst>
                                        </p:cTn>
                                        <p:tgtEl>
                                          <p:spTgt spid="288"/>
                                        </p:tgtEl>
                                        <p:attrNameLst>
                                          <p:attrName>style.visibility</p:attrName>
                                        </p:attrNameLst>
                                      </p:cBhvr>
                                      <p:to>
                                        <p:strVal val="visible"/>
                                      </p:to>
                                    </p:set>
                                    <p:animEffect transition="in" filter="fade">
                                      <p:cBhvr>
                                        <p:cTn id="25" dur="500"/>
                                        <p:tgtEl>
                                          <p:spTgt spid="288"/>
                                        </p:tgtEl>
                                      </p:cBhvr>
                                    </p:animEffect>
                                  </p:childTnLst>
                                </p:cTn>
                              </p:par>
                              <p:par>
                                <p:cTn id="26" presetID="10" presetClass="entr" presetSubtype="0" fill="hold" nodeType="withEffect">
                                  <p:stCondLst>
                                    <p:cond delay="1750"/>
                                  </p:stCondLst>
                                  <p:childTnLst>
                                    <p:set>
                                      <p:cBhvr>
                                        <p:cTn id="27" dur="1" fill="hold">
                                          <p:stCondLst>
                                            <p:cond delay="0"/>
                                          </p:stCondLst>
                                        </p:cTn>
                                        <p:tgtEl>
                                          <p:spTgt spid="292"/>
                                        </p:tgtEl>
                                        <p:attrNameLst>
                                          <p:attrName>style.visibility</p:attrName>
                                        </p:attrNameLst>
                                      </p:cBhvr>
                                      <p:to>
                                        <p:strVal val="visible"/>
                                      </p:to>
                                    </p:set>
                                    <p:animEffect transition="in" filter="fade">
                                      <p:cBhvr>
                                        <p:cTn id="28" dur="500"/>
                                        <p:tgtEl>
                                          <p:spTgt spid="292"/>
                                        </p:tgtEl>
                                      </p:cBhvr>
                                    </p:animEffect>
                                  </p:childTnLst>
                                </p:cTn>
                              </p:par>
                              <p:par>
                                <p:cTn id="29" presetID="10" presetClass="entr" presetSubtype="0" fill="hold" nodeType="withEffect">
                                  <p:stCondLst>
                                    <p:cond delay="2000"/>
                                  </p:stCondLst>
                                  <p:childTnLst>
                                    <p:set>
                                      <p:cBhvr>
                                        <p:cTn id="30" dur="1" fill="hold">
                                          <p:stCondLst>
                                            <p:cond delay="0"/>
                                          </p:stCondLst>
                                        </p:cTn>
                                        <p:tgtEl>
                                          <p:spTgt spid="295"/>
                                        </p:tgtEl>
                                        <p:attrNameLst>
                                          <p:attrName>style.visibility</p:attrName>
                                        </p:attrNameLst>
                                      </p:cBhvr>
                                      <p:to>
                                        <p:strVal val="visible"/>
                                      </p:to>
                                    </p:set>
                                    <p:animEffect transition="in" filter="fade">
                                      <p:cBhvr>
                                        <p:cTn id="31" dur="500"/>
                                        <p:tgtEl>
                                          <p:spTgt spid="295"/>
                                        </p:tgtEl>
                                      </p:cBhvr>
                                    </p:animEffect>
                                  </p:childTnLst>
                                </p:cTn>
                              </p:par>
                              <p:par>
                                <p:cTn id="32" presetID="10" presetClass="entr" presetSubtype="0" fill="hold" nodeType="withEffect">
                                  <p:stCondLst>
                                    <p:cond delay="2250"/>
                                  </p:stCondLst>
                                  <p:childTnLst>
                                    <p:set>
                                      <p:cBhvr>
                                        <p:cTn id="33" dur="1" fill="hold">
                                          <p:stCondLst>
                                            <p:cond delay="0"/>
                                          </p:stCondLst>
                                        </p:cTn>
                                        <p:tgtEl>
                                          <p:spTgt spid="298"/>
                                        </p:tgtEl>
                                        <p:attrNameLst>
                                          <p:attrName>style.visibility</p:attrName>
                                        </p:attrNameLst>
                                      </p:cBhvr>
                                      <p:to>
                                        <p:strVal val="visible"/>
                                      </p:to>
                                    </p:set>
                                    <p:animEffect transition="in" filter="fade">
                                      <p:cBhvr>
                                        <p:cTn id="34" dur="500"/>
                                        <p:tgtEl>
                                          <p:spTgt spid="298"/>
                                        </p:tgtEl>
                                      </p:cBhvr>
                                    </p:animEffect>
                                  </p:childTnLst>
                                </p:cTn>
                              </p:par>
                              <p:par>
                                <p:cTn id="35" presetID="10" presetClass="entr" presetSubtype="0" fill="hold" nodeType="withEffect">
                                  <p:stCondLst>
                                    <p:cond delay="2500"/>
                                  </p:stCondLst>
                                  <p:childTnLst>
                                    <p:set>
                                      <p:cBhvr>
                                        <p:cTn id="36" dur="1" fill="hold">
                                          <p:stCondLst>
                                            <p:cond delay="0"/>
                                          </p:stCondLst>
                                        </p:cTn>
                                        <p:tgtEl>
                                          <p:spTgt spid="285"/>
                                        </p:tgtEl>
                                        <p:attrNameLst>
                                          <p:attrName>style.visibility</p:attrName>
                                        </p:attrNameLst>
                                      </p:cBhvr>
                                      <p:to>
                                        <p:strVal val="visible"/>
                                      </p:to>
                                    </p:set>
                                    <p:animEffect transition="in" filter="fade">
                                      <p:cBhvr>
                                        <p:cTn id="37" dur="500"/>
                                        <p:tgtEl>
                                          <p:spTgt spid="285"/>
                                        </p:tgtEl>
                                      </p:cBhvr>
                                    </p:animEffect>
                                  </p:childTnLst>
                                </p:cTn>
                              </p:par>
                              <p:par>
                                <p:cTn id="38" presetID="10" presetClass="entr" presetSubtype="0" fill="hold" nodeType="withEffect">
                                  <p:stCondLst>
                                    <p:cond delay="2750"/>
                                  </p:stCondLst>
                                  <p:childTnLst>
                                    <p:set>
                                      <p:cBhvr>
                                        <p:cTn id="39" dur="1" fill="hold">
                                          <p:stCondLst>
                                            <p:cond delay="0"/>
                                          </p:stCondLst>
                                        </p:cTn>
                                        <p:tgtEl>
                                          <p:spTgt spid="289"/>
                                        </p:tgtEl>
                                        <p:attrNameLst>
                                          <p:attrName>style.visibility</p:attrName>
                                        </p:attrNameLst>
                                      </p:cBhvr>
                                      <p:to>
                                        <p:strVal val="visible"/>
                                      </p:to>
                                    </p:set>
                                    <p:animEffect transition="in" filter="fade">
                                      <p:cBhvr>
                                        <p:cTn id="40" dur="500"/>
                                        <p:tgtEl>
                                          <p:spTgt spid="289"/>
                                        </p:tgtEl>
                                      </p:cBhvr>
                                    </p:animEffect>
                                  </p:childTnLst>
                                </p:cTn>
                              </p:par>
                              <p:par>
                                <p:cTn id="41" presetID="10" presetClass="entr" presetSubtype="0" fill="hold" nodeType="withEffect">
                                  <p:stCondLst>
                                    <p:cond delay="3000"/>
                                  </p:stCondLst>
                                  <p:childTnLst>
                                    <p:set>
                                      <p:cBhvr>
                                        <p:cTn id="42" dur="1" fill="hold">
                                          <p:stCondLst>
                                            <p:cond delay="0"/>
                                          </p:stCondLst>
                                        </p:cTn>
                                        <p:tgtEl>
                                          <p:spTgt spid="291"/>
                                        </p:tgtEl>
                                        <p:attrNameLst>
                                          <p:attrName>style.visibility</p:attrName>
                                        </p:attrNameLst>
                                      </p:cBhvr>
                                      <p:to>
                                        <p:strVal val="visible"/>
                                      </p:to>
                                    </p:set>
                                    <p:animEffect transition="in" filter="fade">
                                      <p:cBhvr>
                                        <p:cTn id="43" dur="500"/>
                                        <p:tgtEl>
                                          <p:spTgt spid="291"/>
                                        </p:tgtEl>
                                      </p:cBhvr>
                                    </p:animEffect>
                                  </p:childTnLst>
                                </p:cTn>
                              </p:par>
                              <p:par>
                                <p:cTn id="44" presetID="10" presetClass="entr" presetSubtype="0" fill="hold" nodeType="withEffect">
                                  <p:stCondLst>
                                    <p:cond delay="3250"/>
                                  </p:stCondLst>
                                  <p:childTnLst>
                                    <p:set>
                                      <p:cBhvr>
                                        <p:cTn id="45" dur="1" fill="hold">
                                          <p:stCondLst>
                                            <p:cond delay="0"/>
                                          </p:stCondLst>
                                        </p:cTn>
                                        <p:tgtEl>
                                          <p:spTgt spid="294"/>
                                        </p:tgtEl>
                                        <p:attrNameLst>
                                          <p:attrName>style.visibility</p:attrName>
                                        </p:attrNameLst>
                                      </p:cBhvr>
                                      <p:to>
                                        <p:strVal val="visible"/>
                                      </p:to>
                                    </p:set>
                                    <p:animEffect transition="in" filter="fade">
                                      <p:cBhvr>
                                        <p:cTn id="46" dur="500"/>
                                        <p:tgtEl>
                                          <p:spTgt spid="294"/>
                                        </p:tgtEl>
                                      </p:cBhvr>
                                    </p:animEffect>
                                  </p:childTnLst>
                                </p:cTn>
                              </p:par>
                              <p:par>
                                <p:cTn id="47" presetID="10" presetClass="entr" presetSubtype="0" fill="hold" nodeType="withEffect">
                                  <p:stCondLst>
                                    <p:cond delay="3500"/>
                                  </p:stCondLst>
                                  <p:childTnLst>
                                    <p:set>
                                      <p:cBhvr>
                                        <p:cTn id="48" dur="1" fill="hold">
                                          <p:stCondLst>
                                            <p:cond delay="0"/>
                                          </p:stCondLst>
                                        </p:cTn>
                                        <p:tgtEl>
                                          <p:spTgt spid="297"/>
                                        </p:tgtEl>
                                        <p:attrNameLst>
                                          <p:attrName>style.visibility</p:attrName>
                                        </p:attrNameLst>
                                      </p:cBhvr>
                                      <p:to>
                                        <p:strVal val="visible"/>
                                      </p:to>
                                    </p:set>
                                    <p:animEffect transition="in" filter="fade">
                                      <p:cBhvr>
                                        <p:cTn id="49" dur="500"/>
                                        <p:tgtEl>
                                          <p:spTgt spid="2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30_Custom Layout">
  <p:cSld name="30_Custom Layout">
    <p:spTree>
      <p:nvGrpSpPr>
        <p:cNvPr id="1" name="Shape 299"/>
        <p:cNvGrpSpPr/>
        <p:nvPr/>
      </p:nvGrpSpPr>
      <p:grpSpPr>
        <a:xfrm>
          <a:off x="0" y="0"/>
          <a:ext cx="0" cy="0"/>
          <a:chOff x="0" y="0"/>
          <a:chExt cx="0" cy="0"/>
        </a:xfrm>
      </p:grpSpPr>
      <p:sp>
        <p:nvSpPr>
          <p:cNvPr id="300" name="Google Shape;300;p95"/>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1" name="Google Shape;301;p95"/>
          <p:cNvSpPr>
            <a:spLocks noGrp="1"/>
          </p:cNvSpPr>
          <p:nvPr>
            <p:ph type="pic" idx="2"/>
          </p:nvPr>
        </p:nvSpPr>
        <p:spPr>
          <a:xfrm>
            <a:off x="4885537" y="2795200"/>
            <a:ext cx="1080000" cy="1080000"/>
          </a:xfrm>
          <a:prstGeom prst="ellipse">
            <a:avLst/>
          </a:prstGeom>
          <a:solidFill>
            <a:schemeClr val="lt1"/>
          </a:solidFill>
          <a:ln>
            <a:noFill/>
          </a:ln>
          <a:effectLst>
            <a:outerShdw blurRad="762000" dist="254000" dir="5400000" algn="t" rotWithShape="0">
              <a:srgbClr val="000000">
                <a:alpha val="28627"/>
              </a:srgbClr>
            </a:outerShdw>
          </a:effectLst>
        </p:spPr>
      </p:sp>
      <p:sp>
        <p:nvSpPr>
          <p:cNvPr id="302" name="Google Shape;302;p95"/>
          <p:cNvSpPr>
            <a:spLocks noGrp="1"/>
          </p:cNvSpPr>
          <p:nvPr>
            <p:ph type="pic" idx="3"/>
          </p:nvPr>
        </p:nvSpPr>
        <p:spPr>
          <a:xfrm>
            <a:off x="7229360" y="2795200"/>
            <a:ext cx="1080000" cy="1080000"/>
          </a:xfrm>
          <a:prstGeom prst="ellipse">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03" name="Google Shape;303;p95"/>
          <p:cNvSpPr>
            <a:spLocks noGrp="1"/>
          </p:cNvSpPr>
          <p:nvPr>
            <p:ph type="pic" idx="4"/>
          </p:nvPr>
        </p:nvSpPr>
        <p:spPr>
          <a:xfrm>
            <a:off x="9572468" y="2795200"/>
            <a:ext cx="1080000" cy="1080000"/>
          </a:xfrm>
          <a:prstGeom prst="ellipse">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04" name="Google Shape;304;p95"/>
          <p:cNvSpPr>
            <a:spLocks noGrp="1"/>
          </p:cNvSpPr>
          <p:nvPr>
            <p:ph type="pic" idx="5"/>
          </p:nvPr>
        </p:nvSpPr>
        <p:spPr>
          <a:xfrm>
            <a:off x="2541714" y="2795200"/>
            <a:ext cx="1080000" cy="1080000"/>
          </a:xfrm>
          <a:prstGeom prst="ellipse">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4"/>
                                        </p:tgtEl>
                                        <p:attrNameLst>
                                          <p:attrName>style.visibility</p:attrName>
                                        </p:attrNameLst>
                                      </p:cBhvr>
                                      <p:to>
                                        <p:strVal val="visible"/>
                                      </p:to>
                                    </p:set>
                                    <p:animEffect transition="in" filter="fade">
                                      <p:cBhvr>
                                        <p:cTn id="7" dur="500"/>
                                        <p:tgtEl>
                                          <p:spTgt spid="304"/>
                                        </p:tgtEl>
                                      </p:cBhvr>
                                    </p:animEffect>
                                  </p:childTnLst>
                                </p:cTn>
                              </p:par>
                              <p:par>
                                <p:cTn id="8" presetID="10" presetClass="entr" presetSubtype="0" fill="hold" nodeType="withEffect">
                                  <p:stCondLst>
                                    <p:cond delay="700"/>
                                  </p:stCondLst>
                                  <p:childTnLst>
                                    <p:set>
                                      <p:cBhvr>
                                        <p:cTn id="9" dur="1" fill="hold">
                                          <p:stCondLst>
                                            <p:cond delay="0"/>
                                          </p:stCondLst>
                                        </p:cTn>
                                        <p:tgtEl>
                                          <p:spTgt spid="301"/>
                                        </p:tgtEl>
                                        <p:attrNameLst>
                                          <p:attrName>style.visibility</p:attrName>
                                        </p:attrNameLst>
                                      </p:cBhvr>
                                      <p:to>
                                        <p:strVal val="visible"/>
                                      </p:to>
                                    </p:set>
                                    <p:animEffect transition="in" filter="fade">
                                      <p:cBhvr>
                                        <p:cTn id="10" dur="500"/>
                                        <p:tgtEl>
                                          <p:spTgt spid="301"/>
                                        </p:tgtEl>
                                      </p:cBhvr>
                                    </p:animEffect>
                                  </p:childTnLst>
                                </p:cTn>
                              </p:par>
                              <p:par>
                                <p:cTn id="11" presetID="10" presetClass="entr" presetSubtype="0" fill="hold" nodeType="withEffect">
                                  <p:stCondLst>
                                    <p:cond delay="1400"/>
                                  </p:stCondLst>
                                  <p:childTnLst>
                                    <p:set>
                                      <p:cBhvr>
                                        <p:cTn id="12" dur="1" fill="hold">
                                          <p:stCondLst>
                                            <p:cond delay="0"/>
                                          </p:stCondLst>
                                        </p:cTn>
                                        <p:tgtEl>
                                          <p:spTgt spid="302"/>
                                        </p:tgtEl>
                                        <p:attrNameLst>
                                          <p:attrName>style.visibility</p:attrName>
                                        </p:attrNameLst>
                                      </p:cBhvr>
                                      <p:to>
                                        <p:strVal val="visible"/>
                                      </p:to>
                                    </p:set>
                                    <p:animEffect transition="in" filter="fade">
                                      <p:cBhvr>
                                        <p:cTn id="13" dur="500"/>
                                        <p:tgtEl>
                                          <p:spTgt spid="302"/>
                                        </p:tgtEl>
                                      </p:cBhvr>
                                    </p:animEffect>
                                  </p:childTnLst>
                                </p:cTn>
                              </p:par>
                              <p:par>
                                <p:cTn id="14" presetID="10" presetClass="entr" presetSubtype="0" fill="hold" nodeType="withEffect">
                                  <p:stCondLst>
                                    <p:cond delay="2200"/>
                                  </p:stCondLst>
                                  <p:childTnLst>
                                    <p:set>
                                      <p:cBhvr>
                                        <p:cTn id="15" dur="1" fill="hold">
                                          <p:stCondLst>
                                            <p:cond delay="0"/>
                                          </p:stCondLst>
                                        </p:cTn>
                                        <p:tgtEl>
                                          <p:spTgt spid="303"/>
                                        </p:tgtEl>
                                        <p:attrNameLst>
                                          <p:attrName>style.visibility</p:attrName>
                                        </p:attrNameLst>
                                      </p:cBhvr>
                                      <p:to>
                                        <p:strVal val="visible"/>
                                      </p:to>
                                    </p:set>
                                    <p:animEffect transition="in" filter="fade">
                                      <p:cBhvr>
                                        <p:cTn id="16" dur="500"/>
                                        <p:tgtEl>
                                          <p:spTgt spid="3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178_Custom Layout">
  <p:cSld name="178_Custom Layout">
    <p:spTree>
      <p:nvGrpSpPr>
        <p:cNvPr id="1" name="Shape 305"/>
        <p:cNvGrpSpPr/>
        <p:nvPr/>
      </p:nvGrpSpPr>
      <p:grpSpPr>
        <a:xfrm>
          <a:off x="0" y="0"/>
          <a:ext cx="0" cy="0"/>
          <a:chOff x="0" y="0"/>
          <a:chExt cx="0" cy="0"/>
        </a:xfrm>
      </p:grpSpPr>
      <p:sp>
        <p:nvSpPr>
          <p:cNvPr id="306" name="Google Shape;306;p96"/>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7" name="Google Shape;307;p96"/>
          <p:cNvSpPr>
            <a:spLocks noGrp="1"/>
          </p:cNvSpPr>
          <p:nvPr>
            <p:ph type="pic" idx="2"/>
          </p:nvPr>
        </p:nvSpPr>
        <p:spPr>
          <a:xfrm>
            <a:off x="6065172" y="2795200"/>
            <a:ext cx="1080000" cy="1080000"/>
          </a:xfrm>
          <a:prstGeom prst="ellipse">
            <a:avLst/>
          </a:prstGeom>
          <a:solidFill>
            <a:schemeClr val="lt1"/>
          </a:solidFill>
          <a:ln>
            <a:noFill/>
          </a:ln>
          <a:effectLst>
            <a:outerShdw blurRad="762000" dist="254000" dir="5400000" algn="t" rotWithShape="0">
              <a:srgbClr val="000000">
                <a:alpha val="28627"/>
              </a:srgbClr>
            </a:outerShdw>
          </a:effectLst>
        </p:spPr>
      </p:sp>
      <p:sp>
        <p:nvSpPr>
          <p:cNvPr id="308" name="Google Shape;308;p96"/>
          <p:cNvSpPr>
            <a:spLocks noGrp="1"/>
          </p:cNvSpPr>
          <p:nvPr>
            <p:ph type="pic" idx="3"/>
          </p:nvPr>
        </p:nvSpPr>
        <p:spPr>
          <a:xfrm>
            <a:off x="9189301" y="2795200"/>
            <a:ext cx="1080000" cy="1080000"/>
          </a:xfrm>
          <a:prstGeom prst="ellipse">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09" name="Google Shape;309;p96"/>
          <p:cNvSpPr>
            <a:spLocks noGrp="1"/>
          </p:cNvSpPr>
          <p:nvPr>
            <p:ph type="pic" idx="4"/>
          </p:nvPr>
        </p:nvSpPr>
        <p:spPr>
          <a:xfrm>
            <a:off x="2938050" y="2795200"/>
            <a:ext cx="1080000" cy="1080000"/>
          </a:xfrm>
          <a:prstGeom prst="ellipse">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309"/>
                                        </p:tgtEl>
                                        <p:attrNameLst>
                                          <p:attrName>style.visibility</p:attrName>
                                        </p:attrNameLst>
                                      </p:cBhvr>
                                      <p:to>
                                        <p:strVal val="visible"/>
                                      </p:to>
                                    </p:set>
                                    <p:animEffect transition="in" filter="fade">
                                      <p:cBhvr>
                                        <p:cTn id="7" dur="500"/>
                                        <p:tgtEl>
                                          <p:spTgt spid="309"/>
                                        </p:tgtEl>
                                      </p:cBhvr>
                                    </p:animEffect>
                                  </p:childTnLst>
                                </p:cTn>
                              </p:par>
                              <p:par>
                                <p:cTn id="8" presetID="10" presetClass="entr" presetSubtype="0" fill="hold" nodeType="withEffect">
                                  <p:stCondLst>
                                    <p:cond delay="1000"/>
                                  </p:stCondLst>
                                  <p:childTnLst>
                                    <p:set>
                                      <p:cBhvr>
                                        <p:cTn id="9" dur="1" fill="hold">
                                          <p:stCondLst>
                                            <p:cond delay="0"/>
                                          </p:stCondLst>
                                        </p:cTn>
                                        <p:tgtEl>
                                          <p:spTgt spid="307"/>
                                        </p:tgtEl>
                                        <p:attrNameLst>
                                          <p:attrName>style.visibility</p:attrName>
                                        </p:attrNameLst>
                                      </p:cBhvr>
                                      <p:to>
                                        <p:strVal val="visible"/>
                                      </p:to>
                                    </p:set>
                                    <p:animEffect transition="in" filter="fade">
                                      <p:cBhvr>
                                        <p:cTn id="10" dur="500"/>
                                        <p:tgtEl>
                                          <p:spTgt spid="307"/>
                                        </p:tgtEl>
                                      </p:cBhvr>
                                    </p:animEffect>
                                  </p:childTnLst>
                                </p:cTn>
                              </p:par>
                              <p:par>
                                <p:cTn id="11" presetID="10" presetClass="entr" presetSubtype="0" fill="hold" nodeType="withEffect">
                                  <p:stCondLst>
                                    <p:cond delay="1250"/>
                                  </p:stCondLst>
                                  <p:childTnLst>
                                    <p:set>
                                      <p:cBhvr>
                                        <p:cTn id="12" dur="1" fill="hold">
                                          <p:stCondLst>
                                            <p:cond delay="0"/>
                                          </p:stCondLst>
                                        </p:cTn>
                                        <p:tgtEl>
                                          <p:spTgt spid="308"/>
                                        </p:tgtEl>
                                        <p:attrNameLst>
                                          <p:attrName>style.visibility</p:attrName>
                                        </p:attrNameLst>
                                      </p:cBhvr>
                                      <p:to>
                                        <p:strVal val="visible"/>
                                      </p:to>
                                    </p:set>
                                    <p:animEffect transition="in" filter="fade">
                                      <p:cBhvr>
                                        <p:cTn id="13" dur="500"/>
                                        <p:tgtEl>
                                          <p:spTgt spid="3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33_Custom Layout">
  <p:cSld name="33_Custom Layout">
    <p:spTree>
      <p:nvGrpSpPr>
        <p:cNvPr id="1" name="Shape 310"/>
        <p:cNvGrpSpPr/>
        <p:nvPr/>
      </p:nvGrpSpPr>
      <p:grpSpPr>
        <a:xfrm>
          <a:off x="0" y="0"/>
          <a:ext cx="0" cy="0"/>
          <a:chOff x="0" y="0"/>
          <a:chExt cx="0" cy="0"/>
        </a:xfrm>
      </p:grpSpPr>
      <p:sp>
        <p:nvSpPr>
          <p:cNvPr id="311" name="Google Shape;311;p97"/>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2" name="Google Shape;312;p97"/>
          <p:cNvSpPr>
            <a:spLocks noGrp="1"/>
          </p:cNvSpPr>
          <p:nvPr>
            <p:ph type="pic" idx="2"/>
          </p:nvPr>
        </p:nvSpPr>
        <p:spPr>
          <a:xfrm>
            <a:off x="4009700" y="2151595"/>
            <a:ext cx="2104615" cy="2104615"/>
          </a:xfrm>
          <a:prstGeom prst="ellipse">
            <a:avLst/>
          </a:prstGeom>
          <a:solidFill>
            <a:schemeClr val="lt1"/>
          </a:solidFill>
          <a:ln>
            <a:noFill/>
          </a:ln>
          <a:effectLst>
            <a:outerShdw blurRad="762000" dist="254000" dir="5400000" algn="t" rotWithShape="0">
              <a:srgbClr val="000000">
                <a:alpha val="28627"/>
              </a:srgbClr>
            </a:outerShdw>
          </a:effectLst>
        </p:spPr>
      </p:sp>
      <p:sp>
        <p:nvSpPr>
          <p:cNvPr id="313" name="Google Shape;313;p97"/>
          <p:cNvSpPr>
            <a:spLocks noGrp="1"/>
          </p:cNvSpPr>
          <p:nvPr>
            <p:ph type="pic" idx="3"/>
          </p:nvPr>
        </p:nvSpPr>
        <p:spPr>
          <a:xfrm>
            <a:off x="6398115" y="2151595"/>
            <a:ext cx="2104615" cy="2104615"/>
          </a:xfrm>
          <a:prstGeom prst="ellipse">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14" name="Google Shape;314;p97"/>
          <p:cNvSpPr>
            <a:spLocks noGrp="1"/>
          </p:cNvSpPr>
          <p:nvPr>
            <p:ph type="pic" idx="4"/>
          </p:nvPr>
        </p:nvSpPr>
        <p:spPr>
          <a:xfrm>
            <a:off x="8786530" y="2151595"/>
            <a:ext cx="2104615" cy="2104615"/>
          </a:xfrm>
          <a:prstGeom prst="ellipse">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15" name="Google Shape;315;p97"/>
          <p:cNvSpPr>
            <a:spLocks noGrp="1"/>
          </p:cNvSpPr>
          <p:nvPr>
            <p:ph type="pic" idx="5"/>
          </p:nvPr>
        </p:nvSpPr>
        <p:spPr>
          <a:xfrm>
            <a:off x="1621285" y="2148390"/>
            <a:ext cx="2104615" cy="2104615"/>
          </a:xfrm>
          <a:prstGeom prst="ellipse">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800"/>
                                  </p:stCondLst>
                                  <p:childTnLst>
                                    <p:set>
                                      <p:cBhvr>
                                        <p:cTn id="6" dur="1" fill="hold">
                                          <p:stCondLst>
                                            <p:cond delay="0"/>
                                          </p:stCondLst>
                                        </p:cTn>
                                        <p:tgtEl>
                                          <p:spTgt spid="314"/>
                                        </p:tgtEl>
                                        <p:attrNameLst>
                                          <p:attrName>style.visibility</p:attrName>
                                        </p:attrNameLst>
                                      </p:cBhvr>
                                      <p:to>
                                        <p:strVal val="visible"/>
                                      </p:to>
                                    </p:set>
                                    <p:animEffect transition="in" filter="fade">
                                      <p:cBhvr>
                                        <p:cTn id="7" dur="500"/>
                                        <p:tgtEl>
                                          <p:spTgt spid="314"/>
                                        </p:tgtEl>
                                      </p:cBhvr>
                                    </p:animEffect>
                                  </p:childTnLst>
                                </p:cTn>
                              </p:par>
                              <p:par>
                                <p:cTn id="8" presetID="10" presetClass="entr" presetSubtype="0" fill="hold" nodeType="withEffect">
                                  <p:stCondLst>
                                    <p:cond delay="1100"/>
                                  </p:stCondLst>
                                  <p:childTnLst>
                                    <p:set>
                                      <p:cBhvr>
                                        <p:cTn id="9" dur="1" fill="hold">
                                          <p:stCondLst>
                                            <p:cond delay="0"/>
                                          </p:stCondLst>
                                        </p:cTn>
                                        <p:tgtEl>
                                          <p:spTgt spid="313"/>
                                        </p:tgtEl>
                                        <p:attrNameLst>
                                          <p:attrName>style.visibility</p:attrName>
                                        </p:attrNameLst>
                                      </p:cBhvr>
                                      <p:to>
                                        <p:strVal val="visible"/>
                                      </p:to>
                                    </p:set>
                                    <p:animEffect transition="in" filter="fade">
                                      <p:cBhvr>
                                        <p:cTn id="10" dur="500"/>
                                        <p:tgtEl>
                                          <p:spTgt spid="313"/>
                                        </p:tgtEl>
                                      </p:cBhvr>
                                    </p:animEffect>
                                  </p:childTnLst>
                                </p:cTn>
                              </p:par>
                              <p:par>
                                <p:cTn id="11" presetID="10" presetClass="entr" presetSubtype="0" fill="hold" nodeType="withEffect">
                                  <p:stCondLst>
                                    <p:cond delay="600"/>
                                  </p:stCondLst>
                                  <p:childTnLst>
                                    <p:set>
                                      <p:cBhvr>
                                        <p:cTn id="12" dur="1" fill="hold">
                                          <p:stCondLst>
                                            <p:cond delay="0"/>
                                          </p:stCondLst>
                                        </p:cTn>
                                        <p:tgtEl>
                                          <p:spTgt spid="312"/>
                                        </p:tgtEl>
                                        <p:attrNameLst>
                                          <p:attrName>style.visibility</p:attrName>
                                        </p:attrNameLst>
                                      </p:cBhvr>
                                      <p:to>
                                        <p:strVal val="visible"/>
                                      </p:to>
                                    </p:set>
                                    <p:animEffect transition="in" filter="fade">
                                      <p:cBhvr>
                                        <p:cTn id="13" dur="500"/>
                                        <p:tgtEl>
                                          <p:spTgt spid="312"/>
                                        </p:tgtEl>
                                      </p:cBhvr>
                                    </p:animEffect>
                                  </p:childTnLst>
                                </p:cTn>
                              </p:par>
                              <p:par>
                                <p:cTn id="14" presetID="10" presetClass="entr" presetSubtype="0" fill="hold" nodeType="withEffect">
                                  <p:stCondLst>
                                    <p:cond delay="0"/>
                                  </p:stCondLst>
                                  <p:childTnLst>
                                    <p:set>
                                      <p:cBhvr>
                                        <p:cTn id="15" dur="1" fill="hold">
                                          <p:stCondLst>
                                            <p:cond delay="0"/>
                                          </p:stCondLst>
                                        </p:cTn>
                                        <p:tgtEl>
                                          <p:spTgt spid="315"/>
                                        </p:tgtEl>
                                        <p:attrNameLst>
                                          <p:attrName>style.visibility</p:attrName>
                                        </p:attrNameLst>
                                      </p:cBhvr>
                                      <p:to>
                                        <p:strVal val="visible"/>
                                      </p:to>
                                    </p:set>
                                    <p:animEffect transition="in" filter="fade">
                                      <p:cBhvr>
                                        <p:cTn id="16" dur="500"/>
                                        <p:tgtEl>
                                          <p:spTgt spid="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62_Title Slide">
  <p:cSld name="62_Title Slide">
    <p:spTree>
      <p:nvGrpSpPr>
        <p:cNvPr id="1" name="Shape 316"/>
        <p:cNvGrpSpPr/>
        <p:nvPr/>
      </p:nvGrpSpPr>
      <p:grpSpPr>
        <a:xfrm>
          <a:off x="0" y="0"/>
          <a:ext cx="0" cy="0"/>
          <a:chOff x="0" y="0"/>
          <a:chExt cx="0" cy="0"/>
        </a:xfrm>
      </p:grpSpPr>
      <p:sp>
        <p:nvSpPr>
          <p:cNvPr id="317" name="Google Shape;317;p98"/>
          <p:cNvSpPr txBox="1">
            <a:spLocks noGrp="1"/>
          </p:cNvSpPr>
          <p:nvPr>
            <p:ph type="title"/>
          </p:nvPr>
        </p:nvSpPr>
        <p:spPr>
          <a:xfrm>
            <a:off x="1024971" y="1175302"/>
            <a:ext cx="10146612" cy="1647411"/>
          </a:xfrm>
          <a:prstGeom prst="rect">
            <a:avLst/>
          </a:prstGeom>
          <a:noFill/>
          <a:ln>
            <a:noFill/>
          </a:ln>
          <a:effectLst>
            <a:outerShdw blurRad="762000" dist="381000" dir="5400000" algn="t" rotWithShape="0">
              <a:srgbClr val="000000">
                <a:alpha val="28627"/>
              </a:srgbClr>
            </a:outerShdw>
          </a:effectLst>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2000"/>
              <a:buFont typeface="Arial"/>
              <a:buNone/>
              <a:defRPr sz="12000" b="1"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8" name="Google Shape;318;p98"/>
          <p:cNvSpPr>
            <a:spLocks noGrp="1"/>
          </p:cNvSpPr>
          <p:nvPr>
            <p:ph type="pic" idx="2"/>
          </p:nvPr>
        </p:nvSpPr>
        <p:spPr>
          <a:xfrm>
            <a:off x="6096001" y="-30480"/>
            <a:ext cx="6085840" cy="688848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17"/>
                                        </p:tgtEl>
                                        <p:attrNameLst>
                                          <p:attrName>style.visibility</p:attrName>
                                        </p:attrNameLst>
                                      </p:cBhvr>
                                      <p:to>
                                        <p:strVal val="visible"/>
                                      </p:to>
                                    </p:set>
                                    <p:anim calcmode="lin" valueType="num">
                                      <p:cBhvr additive="base">
                                        <p:cTn id="7" dur="1000"/>
                                        <p:tgtEl>
                                          <p:spTgt spid="317"/>
                                        </p:tgtEl>
                                        <p:attrNameLst>
                                          <p:attrName>ppt_y</p:attrName>
                                        </p:attrNameLst>
                                      </p:cBhvr>
                                      <p:tavLst>
                                        <p:tav tm="0">
                                          <p:val>
                                            <p:strVal val="#ppt_y-1"/>
                                          </p:val>
                                        </p:tav>
                                        <p:tav tm="100000">
                                          <p:val>
                                            <p:strVal val="#ppt_y"/>
                                          </p:val>
                                        </p:tav>
                                      </p:tavLst>
                                    </p:anim>
                                  </p:childTnLst>
                                </p:cTn>
                              </p:par>
                              <p:par>
                                <p:cTn id="8" presetID="10" presetClass="entr" presetSubtype="0" fill="hold" nodeType="withEffect">
                                  <p:stCondLst>
                                    <p:cond delay="500"/>
                                  </p:stCondLst>
                                  <p:childTnLst>
                                    <p:set>
                                      <p:cBhvr>
                                        <p:cTn id="9" dur="1" fill="hold">
                                          <p:stCondLst>
                                            <p:cond delay="0"/>
                                          </p:stCondLst>
                                        </p:cTn>
                                        <p:tgtEl>
                                          <p:spTgt spid="318"/>
                                        </p:tgtEl>
                                        <p:attrNameLst>
                                          <p:attrName>style.visibility</p:attrName>
                                        </p:attrNameLst>
                                      </p:cBhvr>
                                      <p:to>
                                        <p:strVal val="visible"/>
                                      </p:to>
                                    </p:set>
                                    <p:animEffect transition="in" filter="fade">
                                      <p:cBhvr>
                                        <p:cTn id="10" dur="500"/>
                                        <p:tgtEl>
                                          <p:spTgt spid="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156_Custom Layout">
  <p:cSld name="156_Custom Layout">
    <p:spTree>
      <p:nvGrpSpPr>
        <p:cNvPr id="1" name="Shape 319"/>
        <p:cNvGrpSpPr/>
        <p:nvPr/>
      </p:nvGrpSpPr>
      <p:grpSpPr>
        <a:xfrm>
          <a:off x="0" y="0"/>
          <a:ext cx="0" cy="0"/>
          <a:chOff x="0" y="0"/>
          <a:chExt cx="0" cy="0"/>
        </a:xfrm>
      </p:grpSpPr>
      <p:sp>
        <p:nvSpPr>
          <p:cNvPr id="320" name="Google Shape;320;p99"/>
          <p:cNvSpPr>
            <a:spLocks noGrp="1"/>
          </p:cNvSpPr>
          <p:nvPr>
            <p:ph type="pic" idx="2"/>
          </p:nvPr>
        </p:nvSpPr>
        <p:spPr>
          <a:xfrm>
            <a:off x="2027300" y="1125538"/>
            <a:ext cx="2303462" cy="230346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21" name="Google Shape;321;p99"/>
          <p:cNvSpPr>
            <a:spLocks noGrp="1"/>
          </p:cNvSpPr>
          <p:nvPr>
            <p:ph type="pic" idx="3"/>
          </p:nvPr>
        </p:nvSpPr>
        <p:spPr>
          <a:xfrm>
            <a:off x="2027300" y="3575957"/>
            <a:ext cx="9145524" cy="2697843"/>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22" name="Google Shape;322;p99"/>
          <p:cNvSpPr>
            <a:spLocks noGrp="1"/>
          </p:cNvSpPr>
          <p:nvPr>
            <p:ph type="pic" idx="4"/>
          </p:nvPr>
        </p:nvSpPr>
        <p:spPr>
          <a:xfrm>
            <a:off x="6909542" y="1125538"/>
            <a:ext cx="4263283" cy="230346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0"/>
                                        </p:tgtEl>
                                        <p:attrNameLst>
                                          <p:attrName>style.visibility</p:attrName>
                                        </p:attrNameLst>
                                      </p:cBhvr>
                                      <p:to>
                                        <p:strVal val="visible"/>
                                      </p:to>
                                    </p:set>
                                    <p:animEffect transition="in" filter="fade">
                                      <p:cBhvr>
                                        <p:cTn id="7" dur="500"/>
                                        <p:tgtEl>
                                          <p:spTgt spid="320"/>
                                        </p:tgtEl>
                                      </p:cBhvr>
                                    </p:animEffect>
                                  </p:childTnLst>
                                </p:cTn>
                              </p:par>
                              <p:par>
                                <p:cTn id="8" presetID="10" presetClass="entr" presetSubtype="0" fill="hold" nodeType="withEffect">
                                  <p:stCondLst>
                                    <p:cond delay="750"/>
                                  </p:stCondLst>
                                  <p:childTnLst>
                                    <p:set>
                                      <p:cBhvr>
                                        <p:cTn id="9" dur="1" fill="hold">
                                          <p:stCondLst>
                                            <p:cond delay="0"/>
                                          </p:stCondLst>
                                        </p:cTn>
                                        <p:tgtEl>
                                          <p:spTgt spid="322"/>
                                        </p:tgtEl>
                                        <p:attrNameLst>
                                          <p:attrName>style.visibility</p:attrName>
                                        </p:attrNameLst>
                                      </p:cBhvr>
                                      <p:to>
                                        <p:strVal val="visible"/>
                                      </p:to>
                                    </p:set>
                                    <p:animEffect transition="in" filter="fade">
                                      <p:cBhvr>
                                        <p:cTn id="10" dur="500"/>
                                        <p:tgtEl>
                                          <p:spTgt spid="322"/>
                                        </p:tgtEl>
                                      </p:cBhvr>
                                    </p:animEffect>
                                  </p:childTnLst>
                                </p:cTn>
                              </p:par>
                              <p:par>
                                <p:cTn id="11" presetID="10" presetClass="entr" presetSubtype="0" fill="hold" nodeType="withEffect">
                                  <p:stCondLst>
                                    <p:cond delay="1000"/>
                                  </p:stCondLst>
                                  <p:childTnLst>
                                    <p:set>
                                      <p:cBhvr>
                                        <p:cTn id="12" dur="1" fill="hold">
                                          <p:stCondLst>
                                            <p:cond delay="0"/>
                                          </p:stCondLst>
                                        </p:cTn>
                                        <p:tgtEl>
                                          <p:spTgt spid="321"/>
                                        </p:tgtEl>
                                        <p:attrNameLst>
                                          <p:attrName>style.visibility</p:attrName>
                                        </p:attrNameLst>
                                      </p:cBhvr>
                                      <p:to>
                                        <p:strVal val="visible"/>
                                      </p:to>
                                    </p:set>
                                    <p:animEffect transition="in" filter="fade">
                                      <p:cBhvr>
                                        <p:cTn id="13" dur="500"/>
                                        <p:tgtEl>
                                          <p:spTgt spid="3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157_Custom Layout">
  <p:cSld name="157_Custom Layout">
    <p:spTree>
      <p:nvGrpSpPr>
        <p:cNvPr id="1" name="Shape 323"/>
        <p:cNvGrpSpPr/>
        <p:nvPr/>
      </p:nvGrpSpPr>
      <p:grpSpPr>
        <a:xfrm>
          <a:off x="0" y="0"/>
          <a:ext cx="0" cy="0"/>
          <a:chOff x="0" y="0"/>
          <a:chExt cx="0" cy="0"/>
        </a:xfrm>
      </p:grpSpPr>
      <p:sp>
        <p:nvSpPr>
          <p:cNvPr id="324" name="Google Shape;324;p100"/>
          <p:cNvSpPr>
            <a:spLocks noGrp="1"/>
          </p:cNvSpPr>
          <p:nvPr>
            <p:ph type="pic" idx="2"/>
          </p:nvPr>
        </p:nvSpPr>
        <p:spPr>
          <a:xfrm>
            <a:off x="2027300" y="1125538"/>
            <a:ext cx="2303462" cy="230346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25" name="Google Shape;325;p100"/>
          <p:cNvSpPr>
            <a:spLocks noGrp="1"/>
          </p:cNvSpPr>
          <p:nvPr>
            <p:ph type="pic" idx="3"/>
          </p:nvPr>
        </p:nvSpPr>
        <p:spPr>
          <a:xfrm>
            <a:off x="2027301" y="3575957"/>
            <a:ext cx="2303462" cy="2697843"/>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26" name="Google Shape;326;p100"/>
          <p:cNvSpPr>
            <a:spLocks noGrp="1"/>
          </p:cNvSpPr>
          <p:nvPr>
            <p:ph type="pic" idx="4"/>
          </p:nvPr>
        </p:nvSpPr>
        <p:spPr>
          <a:xfrm>
            <a:off x="6909542" y="1125538"/>
            <a:ext cx="4263283" cy="514826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27" name="Google Shape;327;p100"/>
          <p:cNvSpPr>
            <a:spLocks noGrp="1"/>
          </p:cNvSpPr>
          <p:nvPr>
            <p:ph type="pic" idx="5"/>
          </p:nvPr>
        </p:nvSpPr>
        <p:spPr>
          <a:xfrm>
            <a:off x="4468390" y="3575956"/>
            <a:ext cx="2303524" cy="2697843"/>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4"/>
                                        </p:tgtEl>
                                        <p:attrNameLst>
                                          <p:attrName>style.visibility</p:attrName>
                                        </p:attrNameLst>
                                      </p:cBhvr>
                                      <p:to>
                                        <p:strVal val="visible"/>
                                      </p:to>
                                    </p:set>
                                    <p:animEffect transition="in" filter="fade">
                                      <p:cBhvr>
                                        <p:cTn id="7" dur="500"/>
                                        <p:tgtEl>
                                          <p:spTgt spid="324"/>
                                        </p:tgtEl>
                                      </p:cBhvr>
                                    </p:animEffect>
                                  </p:childTnLst>
                                </p:cTn>
                              </p:par>
                              <p:par>
                                <p:cTn id="8" presetID="10" presetClass="entr" presetSubtype="0" fill="hold" nodeType="withEffect">
                                  <p:stCondLst>
                                    <p:cond delay="900"/>
                                  </p:stCondLst>
                                  <p:childTnLst>
                                    <p:set>
                                      <p:cBhvr>
                                        <p:cTn id="9" dur="1" fill="hold">
                                          <p:stCondLst>
                                            <p:cond delay="0"/>
                                          </p:stCondLst>
                                        </p:cTn>
                                        <p:tgtEl>
                                          <p:spTgt spid="326"/>
                                        </p:tgtEl>
                                        <p:attrNameLst>
                                          <p:attrName>style.visibility</p:attrName>
                                        </p:attrNameLst>
                                      </p:cBhvr>
                                      <p:to>
                                        <p:strVal val="visible"/>
                                      </p:to>
                                    </p:set>
                                    <p:animEffect transition="in" filter="fade">
                                      <p:cBhvr>
                                        <p:cTn id="10" dur="500"/>
                                        <p:tgtEl>
                                          <p:spTgt spid="326"/>
                                        </p:tgtEl>
                                      </p:cBhvr>
                                    </p:animEffect>
                                  </p:childTnLst>
                                </p:cTn>
                              </p:par>
                              <p:par>
                                <p:cTn id="11" presetID="10" presetClass="entr" presetSubtype="0" fill="hold" nodeType="withEffect">
                                  <p:stCondLst>
                                    <p:cond delay="1300"/>
                                  </p:stCondLst>
                                  <p:childTnLst>
                                    <p:set>
                                      <p:cBhvr>
                                        <p:cTn id="12" dur="1" fill="hold">
                                          <p:stCondLst>
                                            <p:cond delay="0"/>
                                          </p:stCondLst>
                                        </p:cTn>
                                        <p:tgtEl>
                                          <p:spTgt spid="325"/>
                                        </p:tgtEl>
                                        <p:attrNameLst>
                                          <p:attrName>style.visibility</p:attrName>
                                        </p:attrNameLst>
                                      </p:cBhvr>
                                      <p:to>
                                        <p:strVal val="visible"/>
                                      </p:to>
                                    </p:set>
                                    <p:animEffect transition="in" filter="fade">
                                      <p:cBhvr>
                                        <p:cTn id="13" dur="500"/>
                                        <p:tgtEl>
                                          <p:spTgt spid="325"/>
                                        </p:tgtEl>
                                      </p:cBhvr>
                                    </p:animEffect>
                                  </p:childTnLst>
                                </p:cTn>
                              </p:par>
                              <p:par>
                                <p:cTn id="14" presetID="10" presetClass="entr" presetSubtype="0" fill="hold" nodeType="withEffect">
                                  <p:stCondLst>
                                    <p:cond delay="1700"/>
                                  </p:stCondLst>
                                  <p:childTnLst>
                                    <p:set>
                                      <p:cBhvr>
                                        <p:cTn id="15" dur="1" fill="hold">
                                          <p:stCondLst>
                                            <p:cond delay="0"/>
                                          </p:stCondLst>
                                        </p:cTn>
                                        <p:tgtEl>
                                          <p:spTgt spid="327"/>
                                        </p:tgtEl>
                                        <p:attrNameLst>
                                          <p:attrName>style.visibility</p:attrName>
                                        </p:attrNameLst>
                                      </p:cBhvr>
                                      <p:to>
                                        <p:strVal val="visible"/>
                                      </p:to>
                                    </p:set>
                                    <p:animEffect transition="in" filter="fade">
                                      <p:cBhvr>
                                        <p:cTn id="16" dur="500"/>
                                        <p:tgtEl>
                                          <p:spTgt spid="3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158_Custom Layout">
  <p:cSld name="158_Custom Layout">
    <p:spTree>
      <p:nvGrpSpPr>
        <p:cNvPr id="1" name="Shape 328"/>
        <p:cNvGrpSpPr/>
        <p:nvPr/>
      </p:nvGrpSpPr>
      <p:grpSpPr>
        <a:xfrm>
          <a:off x="0" y="0"/>
          <a:ext cx="0" cy="0"/>
          <a:chOff x="0" y="0"/>
          <a:chExt cx="0" cy="0"/>
        </a:xfrm>
      </p:grpSpPr>
      <p:sp>
        <p:nvSpPr>
          <p:cNvPr id="329" name="Google Shape;329;p101"/>
          <p:cNvSpPr>
            <a:spLocks noGrp="1"/>
          </p:cNvSpPr>
          <p:nvPr>
            <p:ph type="pic" idx="2"/>
          </p:nvPr>
        </p:nvSpPr>
        <p:spPr>
          <a:xfrm>
            <a:off x="2027299" y="1125538"/>
            <a:ext cx="4744583" cy="230346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30" name="Google Shape;330;p101"/>
          <p:cNvSpPr>
            <a:spLocks noGrp="1"/>
          </p:cNvSpPr>
          <p:nvPr>
            <p:ph type="pic" idx="3"/>
          </p:nvPr>
        </p:nvSpPr>
        <p:spPr>
          <a:xfrm>
            <a:off x="2027301" y="3575957"/>
            <a:ext cx="2303462" cy="2697843"/>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31" name="Google Shape;331;p101"/>
          <p:cNvSpPr>
            <a:spLocks noGrp="1"/>
          </p:cNvSpPr>
          <p:nvPr>
            <p:ph type="pic" idx="4"/>
          </p:nvPr>
        </p:nvSpPr>
        <p:spPr>
          <a:xfrm>
            <a:off x="6909542" y="1125538"/>
            <a:ext cx="4263283" cy="514826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9"/>
                                        </p:tgtEl>
                                        <p:attrNameLst>
                                          <p:attrName>style.visibility</p:attrName>
                                        </p:attrNameLst>
                                      </p:cBhvr>
                                      <p:to>
                                        <p:strVal val="visible"/>
                                      </p:to>
                                    </p:set>
                                    <p:animEffect transition="in" filter="fade">
                                      <p:cBhvr>
                                        <p:cTn id="7" dur="500"/>
                                        <p:tgtEl>
                                          <p:spTgt spid="329"/>
                                        </p:tgtEl>
                                      </p:cBhvr>
                                    </p:animEffect>
                                  </p:childTnLst>
                                </p:cTn>
                              </p:par>
                              <p:par>
                                <p:cTn id="8" presetID="10" presetClass="entr" presetSubtype="0" fill="hold" nodeType="withEffect">
                                  <p:stCondLst>
                                    <p:cond delay="250"/>
                                  </p:stCondLst>
                                  <p:childTnLst>
                                    <p:set>
                                      <p:cBhvr>
                                        <p:cTn id="9" dur="1" fill="hold">
                                          <p:stCondLst>
                                            <p:cond delay="0"/>
                                          </p:stCondLst>
                                        </p:cTn>
                                        <p:tgtEl>
                                          <p:spTgt spid="331"/>
                                        </p:tgtEl>
                                        <p:attrNameLst>
                                          <p:attrName>style.visibility</p:attrName>
                                        </p:attrNameLst>
                                      </p:cBhvr>
                                      <p:to>
                                        <p:strVal val="visible"/>
                                      </p:to>
                                    </p:set>
                                    <p:animEffect transition="in" filter="fade">
                                      <p:cBhvr>
                                        <p:cTn id="10" dur="500"/>
                                        <p:tgtEl>
                                          <p:spTgt spid="331"/>
                                        </p:tgtEl>
                                      </p:cBhvr>
                                    </p:animEffect>
                                  </p:childTnLst>
                                </p:cTn>
                              </p:par>
                              <p:par>
                                <p:cTn id="11" presetID="10" presetClass="entr" presetSubtype="0" fill="hold" nodeType="withEffect">
                                  <p:stCondLst>
                                    <p:cond delay="750"/>
                                  </p:stCondLst>
                                  <p:childTnLst>
                                    <p:set>
                                      <p:cBhvr>
                                        <p:cTn id="12" dur="1" fill="hold">
                                          <p:stCondLst>
                                            <p:cond delay="0"/>
                                          </p:stCondLst>
                                        </p:cTn>
                                        <p:tgtEl>
                                          <p:spTgt spid="330"/>
                                        </p:tgtEl>
                                        <p:attrNameLst>
                                          <p:attrName>style.visibility</p:attrName>
                                        </p:attrNameLst>
                                      </p:cBhvr>
                                      <p:to>
                                        <p:strVal val="visible"/>
                                      </p:to>
                                    </p:set>
                                    <p:animEffect transition="in" filter="fade">
                                      <p:cBhvr>
                                        <p:cTn id="13" dur="500"/>
                                        <p:tgtEl>
                                          <p:spTgt spid="3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159_Custom Layout">
  <p:cSld name="159_Custom Layout">
    <p:spTree>
      <p:nvGrpSpPr>
        <p:cNvPr id="1" name="Shape 332"/>
        <p:cNvGrpSpPr/>
        <p:nvPr/>
      </p:nvGrpSpPr>
      <p:grpSpPr>
        <a:xfrm>
          <a:off x="0" y="0"/>
          <a:ext cx="0" cy="0"/>
          <a:chOff x="0" y="0"/>
          <a:chExt cx="0" cy="0"/>
        </a:xfrm>
      </p:grpSpPr>
      <p:sp>
        <p:nvSpPr>
          <p:cNvPr id="333" name="Google Shape;333;p102"/>
          <p:cNvSpPr>
            <a:spLocks noGrp="1"/>
          </p:cNvSpPr>
          <p:nvPr>
            <p:ph type="pic" idx="2"/>
          </p:nvPr>
        </p:nvSpPr>
        <p:spPr>
          <a:xfrm>
            <a:off x="4465700" y="1125538"/>
            <a:ext cx="2303462" cy="230346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34" name="Google Shape;334;p102"/>
          <p:cNvSpPr>
            <a:spLocks noGrp="1"/>
          </p:cNvSpPr>
          <p:nvPr>
            <p:ph type="pic" idx="3"/>
          </p:nvPr>
        </p:nvSpPr>
        <p:spPr>
          <a:xfrm>
            <a:off x="9020175" y="3575957"/>
            <a:ext cx="2152649" cy="1234167"/>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35" name="Google Shape;335;p102"/>
          <p:cNvSpPr>
            <a:spLocks noGrp="1"/>
          </p:cNvSpPr>
          <p:nvPr>
            <p:ph type="pic" idx="4"/>
          </p:nvPr>
        </p:nvSpPr>
        <p:spPr>
          <a:xfrm>
            <a:off x="6909542" y="1125538"/>
            <a:ext cx="4263283" cy="230346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36" name="Google Shape;336;p102"/>
          <p:cNvSpPr>
            <a:spLocks noGrp="1"/>
          </p:cNvSpPr>
          <p:nvPr>
            <p:ph type="pic" idx="5"/>
          </p:nvPr>
        </p:nvSpPr>
        <p:spPr>
          <a:xfrm>
            <a:off x="4330761" y="3575957"/>
            <a:ext cx="4556063" cy="2697843"/>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37" name="Google Shape;337;p102"/>
          <p:cNvSpPr>
            <a:spLocks noGrp="1"/>
          </p:cNvSpPr>
          <p:nvPr>
            <p:ph type="pic" idx="6"/>
          </p:nvPr>
        </p:nvSpPr>
        <p:spPr>
          <a:xfrm>
            <a:off x="9020175" y="4962525"/>
            <a:ext cx="2152649" cy="1311275"/>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38" name="Google Shape;338;p102"/>
          <p:cNvSpPr>
            <a:spLocks noGrp="1"/>
          </p:cNvSpPr>
          <p:nvPr>
            <p:ph type="pic" idx="7"/>
          </p:nvPr>
        </p:nvSpPr>
        <p:spPr>
          <a:xfrm>
            <a:off x="2027238" y="3575957"/>
            <a:ext cx="2152649" cy="1234167"/>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39" name="Google Shape;339;p102"/>
          <p:cNvSpPr>
            <a:spLocks noGrp="1"/>
          </p:cNvSpPr>
          <p:nvPr>
            <p:ph type="pic" idx="8"/>
          </p:nvPr>
        </p:nvSpPr>
        <p:spPr>
          <a:xfrm>
            <a:off x="2027238" y="4962525"/>
            <a:ext cx="2152649" cy="1311275"/>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33"/>
                                        </p:tgtEl>
                                        <p:attrNameLst>
                                          <p:attrName>style.visibility</p:attrName>
                                        </p:attrNameLst>
                                      </p:cBhvr>
                                      <p:to>
                                        <p:strVal val="visible"/>
                                      </p:to>
                                    </p:set>
                                    <p:animEffect transition="in" filter="fade">
                                      <p:cBhvr>
                                        <p:cTn id="7" dur="500"/>
                                        <p:tgtEl>
                                          <p:spTgt spid="333"/>
                                        </p:tgtEl>
                                      </p:cBhvr>
                                    </p:animEffect>
                                  </p:childTnLst>
                                </p:cTn>
                              </p:par>
                              <p:par>
                                <p:cTn id="8" presetID="10" presetClass="entr" presetSubtype="0" fill="hold" nodeType="withEffect">
                                  <p:stCondLst>
                                    <p:cond delay="750"/>
                                  </p:stCondLst>
                                  <p:childTnLst>
                                    <p:set>
                                      <p:cBhvr>
                                        <p:cTn id="9" dur="1" fill="hold">
                                          <p:stCondLst>
                                            <p:cond delay="0"/>
                                          </p:stCondLst>
                                        </p:cTn>
                                        <p:tgtEl>
                                          <p:spTgt spid="335"/>
                                        </p:tgtEl>
                                        <p:attrNameLst>
                                          <p:attrName>style.visibility</p:attrName>
                                        </p:attrNameLst>
                                      </p:cBhvr>
                                      <p:to>
                                        <p:strVal val="visible"/>
                                      </p:to>
                                    </p:set>
                                    <p:animEffect transition="in" filter="fade">
                                      <p:cBhvr>
                                        <p:cTn id="10" dur="500"/>
                                        <p:tgtEl>
                                          <p:spTgt spid="335"/>
                                        </p:tgtEl>
                                      </p:cBhvr>
                                    </p:animEffect>
                                  </p:childTnLst>
                                </p:cTn>
                              </p:par>
                              <p:par>
                                <p:cTn id="11" presetID="10" presetClass="entr" presetSubtype="0" fill="hold" nodeType="withEffect">
                                  <p:stCondLst>
                                    <p:cond delay="1250"/>
                                  </p:stCondLst>
                                  <p:childTnLst>
                                    <p:set>
                                      <p:cBhvr>
                                        <p:cTn id="12" dur="1" fill="hold">
                                          <p:stCondLst>
                                            <p:cond delay="0"/>
                                          </p:stCondLst>
                                        </p:cTn>
                                        <p:tgtEl>
                                          <p:spTgt spid="338"/>
                                        </p:tgtEl>
                                        <p:attrNameLst>
                                          <p:attrName>style.visibility</p:attrName>
                                        </p:attrNameLst>
                                      </p:cBhvr>
                                      <p:to>
                                        <p:strVal val="visible"/>
                                      </p:to>
                                    </p:set>
                                    <p:animEffect transition="in" filter="fade">
                                      <p:cBhvr>
                                        <p:cTn id="13" dur="500"/>
                                        <p:tgtEl>
                                          <p:spTgt spid="338"/>
                                        </p:tgtEl>
                                      </p:cBhvr>
                                    </p:animEffect>
                                  </p:childTnLst>
                                </p:cTn>
                              </p:par>
                              <p:par>
                                <p:cTn id="14" presetID="10" presetClass="entr" presetSubtype="0" fill="hold" nodeType="withEffect">
                                  <p:stCondLst>
                                    <p:cond delay="1500"/>
                                  </p:stCondLst>
                                  <p:childTnLst>
                                    <p:set>
                                      <p:cBhvr>
                                        <p:cTn id="15" dur="1" fill="hold">
                                          <p:stCondLst>
                                            <p:cond delay="0"/>
                                          </p:stCondLst>
                                        </p:cTn>
                                        <p:tgtEl>
                                          <p:spTgt spid="339"/>
                                        </p:tgtEl>
                                        <p:attrNameLst>
                                          <p:attrName>style.visibility</p:attrName>
                                        </p:attrNameLst>
                                      </p:cBhvr>
                                      <p:to>
                                        <p:strVal val="visible"/>
                                      </p:to>
                                    </p:set>
                                    <p:animEffect transition="in" filter="fade">
                                      <p:cBhvr>
                                        <p:cTn id="16" dur="500"/>
                                        <p:tgtEl>
                                          <p:spTgt spid="339"/>
                                        </p:tgtEl>
                                      </p:cBhvr>
                                    </p:animEffect>
                                  </p:childTnLst>
                                </p:cTn>
                              </p:par>
                              <p:par>
                                <p:cTn id="17" presetID="10" presetClass="entr" presetSubtype="0" fill="hold" nodeType="withEffect">
                                  <p:stCondLst>
                                    <p:cond delay="1750"/>
                                  </p:stCondLst>
                                  <p:childTnLst>
                                    <p:set>
                                      <p:cBhvr>
                                        <p:cTn id="18" dur="1" fill="hold">
                                          <p:stCondLst>
                                            <p:cond delay="0"/>
                                          </p:stCondLst>
                                        </p:cTn>
                                        <p:tgtEl>
                                          <p:spTgt spid="336"/>
                                        </p:tgtEl>
                                        <p:attrNameLst>
                                          <p:attrName>style.visibility</p:attrName>
                                        </p:attrNameLst>
                                      </p:cBhvr>
                                      <p:to>
                                        <p:strVal val="visible"/>
                                      </p:to>
                                    </p:set>
                                    <p:animEffect transition="in" filter="fade">
                                      <p:cBhvr>
                                        <p:cTn id="19" dur="500"/>
                                        <p:tgtEl>
                                          <p:spTgt spid="336"/>
                                        </p:tgtEl>
                                      </p:cBhvr>
                                    </p:animEffect>
                                  </p:childTnLst>
                                </p:cTn>
                              </p:par>
                              <p:par>
                                <p:cTn id="20" presetID="10" presetClass="entr" presetSubtype="0" fill="hold" nodeType="withEffect">
                                  <p:stCondLst>
                                    <p:cond delay="2000"/>
                                  </p:stCondLst>
                                  <p:childTnLst>
                                    <p:set>
                                      <p:cBhvr>
                                        <p:cTn id="21" dur="1" fill="hold">
                                          <p:stCondLst>
                                            <p:cond delay="0"/>
                                          </p:stCondLst>
                                        </p:cTn>
                                        <p:tgtEl>
                                          <p:spTgt spid="334"/>
                                        </p:tgtEl>
                                        <p:attrNameLst>
                                          <p:attrName>style.visibility</p:attrName>
                                        </p:attrNameLst>
                                      </p:cBhvr>
                                      <p:to>
                                        <p:strVal val="visible"/>
                                      </p:to>
                                    </p:set>
                                    <p:animEffect transition="in" filter="fade">
                                      <p:cBhvr>
                                        <p:cTn id="22" dur="500"/>
                                        <p:tgtEl>
                                          <p:spTgt spid="334"/>
                                        </p:tgtEl>
                                      </p:cBhvr>
                                    </p:animEffect>
                                  </p:childTnLst>
                                </p:cTn>
                              </p:par>
                              <p:par>
                                <p:cTn id="23" presetID="10" presetClass="entr" presetSubtype="0" fill="hold" nodeType="withEffect">
                                  <p:stCondLst>
                                    <p:cond delay="2250"/>
                                  </p:stCondLst>
                                  <p:childTnLst>
                                    <p:set>
                                      <p:cBhvr>
                                        <p:cTn id="24" dur="1" fill="hold">
                                          <p:stCondLst>
                                            <p:cond delay="0"/>
                                          </p:stCondLst>
                                        </p:cTn>
                                        <p:tgtEl>
                                          <p:spTgt spid="337"/>
                                        </p:tgtEl>
                                        <p:attrNameLst>
                                          <p:attrName>style.visibility</p:attrName>
                                        </p:attrNameLst>
                                      </p:cBhvr>
                                      <p:to>
                                        <p:strVal val="visible"/>
                                      </p:to>
                                    </p:set>
                                    <p:animEffect transition="in" filter="fade">
                                      <p:cBhvr>
                                        <p:cTn id="25" dur="500"/>
                                        <p:tgtEl>
                                          <p:spTgt spid="3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57_Custom Layout">
  <p:cSld name="57_Custom Layout">
    <p:spTree>
      <p:nvGrpSpPr>
        <p:cNvPr id="1" name="Shape 340"/>
        <p:cNvGrpSpPr/>
        <p:nvPr/>
      </p:nvGrpSpPr>
      <p:grpSpPr>
        <a:xfrm>
          <a:off x="0" y="0"/>
          <a:ext cx="0" cy="0"/>
          <a:chOff x="0" y="0"/>
          <a:chExt cx="0" cy="0"/>
        </a:xfrm>
      </p:grpSpPr>
      <p:sp>
        <p:nvSpPr>
          <p:cNvPr id="341" name="Google Shape;341;p103"/>
          <p:cNvSpPr>
            <a:spLocks noGrp="1"/>
          </p:cNvSpPr>
          <p:nvPr>
            <p:ph type="pic" idx="2"/>
          </p:nvPr>
        </p:nvSpPr>
        <p:spPr>
          <a:xfrm>
            <a:off x="6095999" y="3429000"/>
            <a:ext cx="5076825" cy="3429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42" name="Google Shape;342;p103"/>
          <p:cNvSpPr>
            <a:spLocks noGrp="1"/>
          </p:cNvSpPr>
          <p:nvPr>
            <p:ph type="pic" idx="3"/>
          </p:nvPr>
        </p:nvSpPr>
        <p:spPr>
          <a:xfrm>
            <a:off x="2027238" y="0"/>
            <a:ext cx="4068761" cy="3429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342"/>
                                        </p:tgtEl>
                                        <p:attrNameLst>
                                          <p:attrName>style.visibility</p:attrName>
                                        </p:attrNameLst>
                                      </p:cBhvr>
                                      <p:to>
                                        <p:strVal val="visible"/>
                                      </p:to>
                                    </p:set>
                                    <p:animEffect transition="in" filter="fade">
                                      <p:cBhvr>
                                        <p:cTn id="7" dur="500"/>
                                        <p:tgtEl>
                                          <p:spTgt spid="342"/>
                                        </p:tgtEl>
                                      </p:cBhvr>
                                    </p:animEffect>
                                  </p:childTnLst>
                                </p:cTn>
                              </p:par>
                              <p:par>
                                <p:cTn id="8" presetID="10" presetClass="entr" presetSubtype="0" fill="hold" nodeType="withEffect">
                                  <p:stCondLst>
                                    <p:cond delay="2000"/>
                                  </p:stCondLst>
                                  <p:childTnLst>
                                    <p:set>
                                      <p:cBhvr>
                                        <p:cTn id="9" dur="1" fill="hold">
                                          <p:stCondLst>
                                            <p:cond delay="0"/>
                                          </p:stCondLst>
                                        </p:cTn>
                                        <p:tgtEl>
                                          <p:spTgt spid="341"/>
                                        </p:tgtEl>
                                        <p:attrNameLst>
                                          <p:attrName>style.visibility</p:attrName>
                                        </p:attrNameLst>
                                      </p:cBhvr>
                                      <p:to>
                                        <p:strVal val="visible"/>
                                      </p:to>
                                    </p:set>
                                    <p:animEffect transition="in" filter="fade">
                                      <p:cBhvr>
                                        <p:cTn id="10" dur="500"/>
                                        <p:tgtEl>
                                          <p:spTgt spid="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58_Custom Layout">
  <p:cSld name="58_Custom Layout">
    <p:spTree>
      <p:nvGrpSpPr>
        <p:cNvPr id="1" name="Shape 343"/>
        <p:cNvGrpSpPr/>
        <p:nvPr/>
      </p:nvGrpSpPr>
      <p:grpSpPr>
        <a:xfrm>
          <a:off x="0" y="0"/>
          <a:ext cx="0" cy="0"/>
          <a:chOff x="0" y="0"/>
          <a:chExt cx="0" cy="0"/>
        </a:xfrm>
      </p:grpSpPr>
      <p:sp>
        <p:nvSpPr>
          <p:cNvPr id="344" name="Google Shape;344;p104"/>
          <p:cNvSpPr>
            <a:spLocks noGrp="1"/>
          </p:cNvSpPr>
          <p:nvPr>
            <p:ph type="pic" idx="2"/>
          </p:nvPr>
        </p:nvSpPr>
        <p:spPr>
          <a:xfrm>
            <a:off x="1016000" y="0"/>
            <a:ext cx="11176000"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45" name="Google Shape;345;p104"/>
          <p:cNvSpPr>
            <a:spLocks noGrp="1"/>
          </p:cNvSpPr>
          <p:nvPr>
            <p:ph type="pic" idx="3"/>
          </p:nvPr>
        </p:nvSpPr>
        <p:spPr>
          <a:xfrm>
            <a:off x="3035301" y="3429000"/>
            <a:ext cx="3060700" cy="3429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44"/>
                                        </p:tgtEl>
                                        <p:attrNameLst>
                                          <p:attrName>style.visibility</p:attrName>
                                        </p:attrNameLst>
                                      </p:cBhvr>
                                      <p:to>
                                        <p:strVal val="visible"/>
                                      </p:to>
                                    </p:set>
                                    <p:animEffect transition="in" filter="fade">
                                      <p:cBhvr>
                                        <p:cTn id="7" dur="500"/>
                                        <p:tgtEl>
                                          <p:spTgt spid="344"/>
                                        </p:tgtEl>
                                      </p:cBhvr>
                                    </p:animEffect>
                                  </p:childTnLst>
                                </p:cTn>
                              </p:par>
                              <p:par>
                                <p:cTn id="8" presetID="10" presetClass="entr" presetSubtype="0" fill="hold" nodeType="withEffect">
                                  <p:stCondLst>
                                    <p:cond delay="0"/>
                                  </p:stCondLst>
                                  <p:childTnLst>
                                    <p:set>
                                      <p:cBhvr>
                                        <p:cTn id="9" dur="1" fill="hold">
                                          <p:stCondLst>
                                            <p:cond delay="0"/>
                                          </p:stCondLst>
                                        </p:cTn>
                                        <p:tgtEl>
                                          <p:spTgt spid="345"/>
                                        </p:tgtEl>
                                        <p:attrNameLst>
                                          <p:attrName>style.visibility</p:attrName>
                                        </p:attrNameLst>
                                      </p:cBhvr>
                                      <p:to>
                                        <p:strVal val="visible"/>
                                      </p:to>
                                    </p:set>
                                    <p:animEffect transition="in" filter="fade">
                                      <p:cBhvr>
                                        <p:cTn id="10" dur="500"/>
                                        <p:tgtEl>
                                          <p:spTgt spid="3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59_Custom Layout">
  <p:cSld name="59_Custom Layout">
    <p:spTree>
      <p:nvGrpSpPr>
        <p:cNvPr id="1" name="Shape 346"/>
        <p:cNvGrpSpPr/>
        <p:nvPr/>
      </p:nvGrpSpPr>
      <p:grpSpPr>
        <a:xfrm>
          <a:off x="0" y="0"/>
          <a:ext cx="0" cy="0"/>
          <a:chOff x="0" y="0"/>
          <a:chExt cx="0" cy="0"/>
        </a:xfrm>
      </p:grpSpPr>
      <p:sp>
        <p:nvSpPr>
          <p:cNvPr id="347" name="Google Shape;347;p105"/>
          <p:cNvSpPr>
            <a:spLocks noGrp="1"/>
          </p:cNvSpPr>
          <p:nvPr>
            <p:ph type="pic" idx="2"/>
          </p:nvPr>
        </p:nvSpPr>
        <p:spPr>
          <a:xfrm>
            <a:off x="1016000" y="0"/>
            <a:ext cx="5080000"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47"/>
                                        </p:tgtEl>
                                        <p:attrNameLst>
                                          <p:attrName>style.visibility</p:attrName>
                                        </p:attrNameLst>
                                      </p:cBhvr>
                                      <p:to>
                                        <p:strVal val="visible"/>
                                      </p:to>
                                    </p:set>
                                    <p:animEffect transition="in" filter="fade">
                                      <p:cBhvr>
                                        <p:cTn id="7" dur="500"/>
                                        <p:tgtEl>
                                          <p:spTgt spid="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60_Custom Layout">
  <p:cSld name="60_Custom Layout">
    <p:spTree>
      <p:nvGrpSpPr>
        <p:cNvPr id="1" name="Shape 348"/>
        <p:cNvGrpSpPr/>
        <p:nvPr/>
      </p:nvGrpSpPr>
      <p:grpSpPr>
        <a:xfrm>
          <a:off x="0" y="0"/>
          <a:ext cx="0" cy="0"/>
          <a:chOff x="0" y="0"/>
          <a:chExt cx="0" cy="0"/>
        </a:xfrm>
      </p:grpSpPr>
      <p:sp>
        <p:nvSpPr>
          <p:cNvPr id="349" name="Google Shape;349;p106"/>
          <p:cNvSpPr>
            <a:spLocks noGrp="1"/>
          </p:cNvSpPr>
          <p:nvPr>
            <p:ph type="pic" idx="2"/>
          </p:nvPr>
        </p:nvSpPr>
        <p:spPr>
          <a:xfrm>
            <a:off x="1016000" y="0"/>
            <a:ext cx="2019300" cy="3429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50" name="Google Shape;350;p106"/>
          <p:cNvSpPr>
            <a:spLocks noGrp="1"/>
          </p:cNvSpPr>
          <p:nvPr>
            <p:ph type="pic" idx="3"/>
          </p:nvPr>
        </p:nvSpPr>
        <p:spPr>
          <a:xfrm>
            <a:off x="1016000" y="3429000"/>
            <a:ext cx="2019300" cy="3429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51" name="Google Shape;351;p106"/>
          <p:cNvSpPr txBox="1">
            <a:spLocks noGrp="1"/>
          </p:cNvSpPr>
          <p:nvPr>
            <p:ph type="title"/>
          </p:nvPr>
        </p:nvSpPr>
        <p:spPr>
          <a:xfrm>
            <a:off x="7101840" y="946702"/>
            <a:ext cx="4079681"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49"/>
                                        </p:tgtEl>
                                        <p:attrNameLst>
                                          <p:attrName>style.visibility</p:attrName>
                                        </p:attrNameLst>
                                      </p:cBhvr>
                                      <p:to>
                                        <p:strVal val="visible"/>
                                      </p:to>
                                    </p:set>
                                    <p:animEffect transition="in" filter="fade">
                                      <p:cBhvr>
                                        <p:cTn id="7" dur="500"/>
                                        <p:tgtEl>
                                          <p:spTgt spid="349"/>
                                        </p:tgtEl>
                                      </p:cBhvr>
                                    </p:animEffect>
                                  </p:childTnLst>
                                </p:cTn>
                              </p:par>
                              <p:par>
                                <p:cTn id="8" presetID="10" presetClass="entr" presetSubtype="0" fill="hold" nodeType="withEffect">
                                  <p:stCondLst>
                                    <p:cond delay="500"/>
                                  </p:stCondLst>
                                  <p:childTnLst>
                                    <p:set>
                                      <p:cBhvr>
                                        <p:cTn id="9" dur="1" fill="hold">
                                          <p:stCondLst>
                                            <p:cond delay="0"/>
                                          </p:stCondLst>
                                        </p:cTn>
                                        <p:tgtEl>
                                          <p:spTgt spid="350"/>
                                        </p:tgtEl>
                                        <p:attrNameLst>
                                          <p:attrName>style.visibility</p:attrName>
                                        </p:attrNameLst>
                                      </p:cBhvr>
                                      <p:to>
                                        <p:strVal val="visible"/>
                                      </p:to>
                                    </p:set>
                                    <p:animEffect transition="in" filter="fade">
                                      <p:cBhvr>
                                        <p:cTn id="10" dur="500"/>
                                        <p:tgtEl>
                                          <p:spTgt spid="3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61_Custom Layout">
  <p:cSld name="61_Custom Layout">
    <p:spTree>
      <p:nvGrpSpPr>
        <p:cNvPr id="1" name="Shape 352"/>
        <p:cNvGrpSpPr/>
        <p:nvPr/>
      </p:nvGrpSpPr>
      <p:grpSpPr>
        <a:xfrm>
          <a:off x="0" y="0"/>
          <a:ext cx="0" cy="0"/>
          <a:chOff x="0" y="0"/>
          <a:chExt cx="0" cy="0"/>
        </a:xfrm>
      </p:grpSpPr>
      <p:sp>
        <p:nvSpPr>
          <p:cNvPr id="353" name="Google Shape;353;p107"/>
          <p:cNvSpPr>
            <a:spLocks noGrp="1"/>
          </p:cNvSpPr>
          <p:nvPr>
            <p:ph type="pic" idx="2"/>
          </p:nvPr>
        </p:nvSpPr>
        <p:spPr>
          <a:xfrm>
            <a:off x="3035299" y="3429000"/>
            <a:ext cx="3060699" cy="342899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54" name="Google Shape;354;p107"/>
          <p:cNvSpPr txBox="1">
            <a:spLocks noGrp="1"/>
          </p:cNvSpPr>
          <p:nvPr>
            <p:ph type="title"/>
          </p:nvPr>
        </p:nvSpPr>
        <p:spPr>
          <a:xfrm>
            <a:off x="7101840" y="946702"/>
            <a:ext cx="4079681"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5" name="Google Shape;355;p107"/>
          <p:cNvSpPr>
            <a:spLocks noGrp="1"/>
          </p:cNvSpPr>
          <p:nvPr>
            <p:ph type="pic" idx="3"/>
          </p:nvPr>
        </p:nvSpPr>
        <p:spPr>
          <a:xfrm>
            <a:off x="3035299" y="1"/>
            <a:ext cx="3060699" cy="342899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400"/>
                                  </p:stCondLst>
                                  <p:childTnLst>
                                    <p:set>
                                      <p:cBhvr>
                                        <p:cTn id="6" dur="1" fill="hold">
                                          <p:stCondLst>
                                            <p:cond delay="0"/>
                                          </p:stCondLst>
                                        </p:cTn>
                                        <p:tgtEl>
                                          <p:spTgt spid="353"/>
                                        </p:tgtEl>
                                        <p:attrNameLst>
                                          <p:attrName>style.visibility</p:attrName>
                                        </p:attrNameLst>
                                      </p:cBhvr>
                                      <p:to>
                                        <p:strVal val="visible"/>
                                      </p:to>
                                    </p:set>
                                    <p:animEffect transition="in" filter="fade">
                                      <p:cBhvr>
                                        <p:cTn id="7" dur="500"/>
                                        <p:tgtEl>
                                          <p:spTgt spid="353"/>
                                        </p:tgtEl>
                                      </p:cBhvr>
                                    </p:animEffect>
                                  </p:childTnLst>
                                </p:cTn>
                              </p:par>
                              <p:par>
                                <p:cTn id="8" presetID="10" presetClass="entr" presetSubtype="0" fill="hold" nodeType="withEffect">
                                  <p:stCondLst>
                                    <p:cond delay="0"/>
                                  </p:stCondLst>
                                  <p:childTnLst>
                                    <p:set>
                                      <p:cBhvr>
                                        <p:cTn id="9" dur="1" fill="hold">
                                          <p:stCondLst>
                                            <p:cond delay="0"/>
                                          </p:stCondLst>
                                        </p:cTn>
                                        <p:tgtEl>
                                          <p:spTgt spid="355"/>
                                        </p:tgtEl>
                                        <p:attrNameLst>
                                          <p:attrName>style.visibility</p:attrName>
                                        </p:attrNameLst>
                                      </p:cBhvr>
                                      <p:to>
                                        <p:strVal val="visible"/>
                                      </p:to>
                                    </p:set>
                                    <p:animEffect transition="in" filter="fade">
                                      <p:cBhvr>
                                        <p:cTn id="10" dur="500"/>
                                        <p:tgtEl>
                                          <p:spTgt spid="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144_Custom Layout">
  <p:cSld name="144_Custom Layout">
    <p:spTree>
      <p:nvGrpSpPr>
        <p:cNvPr id="1" name="Shape 356"/>
        <p:cNvGrpSpPr/>
        <p:nvPr/>
      </p:nvGrpSpPr>
      <p:grpSpPr>
        <a:xfrm>
          <a:off x="0" y="0"/>
          <a:ext cx="0" cy="0"/>
          <a:chOff x="0" y="0"/>
          <a:chExt cx="0" cy="0"/>
        </a:xfrm>
      </p:grpSpPr>
      <p:sp>
        <p:nvSpPr>
          <p:cNvPr id="357" name="Google Shape;357;p108"/>
          <p:cNvSpPr>
            <a:spLocks noGrp="1"/>
          </p:cNvSpPr>
          <p:nvPr>
            <p:ph type="pic" idx="2"/>
          </p:nvPr>
        </p:nvSpPr>
        <p:spPr>
          <a:xfrm>
            <a:off x="8112126" y="3429000"/>
            <a:ext cx="3060699" cy="342899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58" name="Google Shape;358;p108"/>
          <p:cNvSpPr txBox="1">
            <a:spLocks noGrp="1"/>
          </p:cNvSpPr>
          <p:nvPr>
            <p:ph type="title"/>
          </p:nvPr>
        </p:nvSpPr>
        <p:spPr>
          <a:xfrm>
            <a:off x="2027238" y="946702"/>
            <a:ext cx="4079681"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9" name="Google Shape;359;p108"/>
          <p:cNvSpPr>
            <a:spLocks noGrp="1"/>
          </p:cNvSpPr>
          <p:nvPr>
            <p:ph type="pic" idx="3"/>
          </p:nvPr>
        </p:nvSpPr>
        <p:spPr>
          <a:xfrm>
            <a:off x="8112126" y="1"/>
            <a:ext cx="3060699" cy="342899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400"/>
                                  </p:stCondLst>
                                  <p:childTnLst>
                                    <p:set>
                                      <p:cBhvr>
                                        <p:cTn id="6" dur="1" fill="hold">
                                          <p:stCondLst>
                                            <p:cond delay="0"/>
                                          </p:stCondLst>
                                        </p:cTn>
                                        <p:tgtEl>
                                          <p:spTgt spid="357"/>
                                        </p:tgtEl>
                                        <p:attrNameLst>
                                          <p:attrName>style.visibility</p:attrName>
                                        </p:attrNameLst>
                                      </p:cBhvr>
                                      <p:to>
                                        <p:strVal val="visible"/>
                                      </p:to>
                                    </p:set>
                                    <p:animEffect transition="in" filter="fade">
                                      <p:cBhvr>
                                        <p:cTn id="7" dur="500"/>
                                        <p:tgtEl>
                                          <p:spTgt spid="357"/>
                                        </p:tgtEl>
                                      </p:cBhvr>
                                    </p:animEffect>
                                  </p:childTnLst>
                                </p:cTn>
                              </p:par>
                              <p:par>
                                <p:cTn id="8" presetID="10" presetClass="entr" presetSubtype="0" fill="hold" nodeType="withEffect">
                                  <p:stCondLst>
                                    <p:cond delay="0"/>
                                  </p:stCondLst>
                                  <p:childTnLst>
                                    <p:set>
                                      <p:cBhvr>
                                        <p:cTn id="9" dur="1" fill="hold">
                                          <p:stCondLst>
                                            <p:cond delay="0"/>
                                          </p:stCondLst>
                                        </p:cTn>
                                        <p:tgtEl>
                                          <p:spTgt spid="359"/>
                                        </p:tgtEl>
                                        <p:attrNameLst>
                                          <p:attrName>style.visibility</p:attrName>
                                        </p:attrNameLst>
                                      </p:cBhvr>
                                      <p:to>
                                        <p:strVal val="visible"/>
                                      </p:to>
                                    </p:set>
                                    <p:animEffect transition="in" filter="fade">
                                      <p:cBhvr>
                                        <p:cTn id="10" dur="500"/>
                                        <p:tgtEl>
                                          <p:spTgt spid="3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62_Custom Layout">
  <p:cSld name="62_Custom Layout">
    <p:spTree>
      <p:nvGrpSpPr>
        <p:cNvPr id="1" name="Shape 360"/>
        <p:cNvGrpSpPr/>
        <p:nvPr/>
      </p:nvGrpSpPr>
      <p:grpSpPr>
        <a:xfrm>
          <a:off x="0" y="0"/>
          <a:ext cx="0" cy="0"/>
          <a:chOff x="0" y="0"/>
          <a:chExt cx="0" cy="0"/>
        </a:xfrm>
      </p:grpSpPr>
      <p:sp>
        <p:nvSpPr>
          <p:cNvPr id="361" name="Google Shape;361;p109"/>
          <p:cNvSpPr>
            <a:spLocks noGrp="1"/>
          </p:cNvSpPr>
          <p:nvPr>
            <p:ph type="pic" idx="2"/>
          </p:nvPr>
        </p:nvSpPr>
        <p:spPr>
          <a:xfrm>
            <a:off x="3035299" y="3429001"/>
            <a:ext cx="3060699" cy="28448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62" name="Google Shape;362;p109"/>
          <p:cNvSpPr txBox="1">
            <a:spLocks noGrp="1"/>
          </p:cNvSpPr>
          <p:nvPr>
            <p:ph type="title"/>
          </p:nvPr>
        </p:nvSpPr>
        <p:spPr>
          <a:xfrm>
            <a:off x="7101840" y="946702"/>
            <a:ext cx="4079681"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3" name="Google Shape;363;p109"/>
          <p:cNvSpPr>
            <a:spLocks noGrp="1"/>
          </p:cNvSpPr>
          <p:nvPr>
            <p:ph type="pic" idx="3"/>
          </p:nvPr>
        </p:nvSpPr>
        <p:spPr>
          <a:xfrm>
            <a:off x="6096002" y="3429001"/>
            <a:ext cx="3060699" cy="28448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64" name="Google Shape;364;p109"/>
          <p:cNvSpPr>
            <a:spLocks noGrp="1"/>
          </p:cNvSpPr>
          <p:nvPr>
            <p:ph type="pic" idx="4"/>
          </p:nvPr>
        </p:nvSpPr>
        <p:spPr>
          <a:xfrm>
            <a:off x="9150537" y="3429001"/>
            <a:ext cx="3041463" cy="28448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61"/>
                                        </p:tgtEl>
                                        <p:attrNameLst>
                                          <p:attrName>style.visibility</p:attrName>
                                        </p:attrNameLst>
                                      </p:cBhvr>
                                      <p:to>
                                        <p:strVal val="visible"/>
                                      </p:to>
                                    </p:set>
                                    <p:animEffect transition="in" filter="fade">
                                      <p:cBhvr>
                                        <p:cTn id="7" dur="500"/>
                                        <p:tgtEl>
                                          <p:spTgt spid="361"/>
                                        </p:tgtEl>
                                      </p:cBhvr>
                                    </p:animEffect>
                                  </p:childTnLst>
                                </p:cTn>
                              </p:par>
                              <p:par>
                                <p:cTn id="8" presetID="10" presetClass="entr" presetSubtype="0" fill="hold" nodeType="withEffect">
                                  <p:stCondLst>
                                    <p:cond delay="500"/>
                                  </p:stCondLst>
                                  <p:childTnLst>
                                    <p:set>
                                      <p:cBhvr>
                                        <p:cTn id="9" dur="1" fill="hold">
                                          <p:stCondLst>
                                            <p:cond delay="0"/>
                                          </p:stCondLst>
                                        </p:cTn>
                                        <p:tgtEl>
                                          <p:spTgt spid="363"/>
                                        </p:tgtEl>
                                        <p:attrNameLst>
                                          <p:attrName>style.visibility</p:attrName>
                                        </p:attrNameLst>
                                      </p:cBhvr>
                                      <p:to>
                                        <p:strVal val="visible"/>
                                      </p:to>
                                    </p:set>
                                    <p:animEffect transition="in" filter="fade">
                                      <p:cBhvr>
                                        <p:cTn id="10" dur="500"/>
                                        <p:tgtEl>
                                          <p:spTgt spid="363"/>
                                        </p:tgtEl>
                                      </p:cBhvr>
                                    </p:animEffect>
                                  </p:childTnLst>
                                </p:cTn>
                              </p:par>
                              <p:par>
                                <p:cTn id="11" presetID="10" presetClass="entr" presetSubtype="0" fill="hold" nodeType="withEffect">
                                  <p:stCondLst>
                                    <p:cond delay="1000"/>
                                  </p:stCondLst>
                                  <p:childTnLst>
                                    <p:set>
                                      <p:cBhvr>
                                        <p:cTn id="12" dur="1" fill="hold">
                                          <p:stCondLst>
                                            <p:cond delay="0"/>
                                          </p:stCondLst>
                                        </p:cTn>
                                        <p:tgtEl>
                                          <p:spTgt spid="364"/>
                                        </p:tgtEl>
                                        <p:attrNameLst>
                                          <p:attrName>style.visibility</p:attrName>
                                        </p:attrNameLst>
                                      </p:cBhvr>
                                      <p:to>
                                        <p:strVal val="visible"/>
                                      </p:to>
                                    </p:set>
                                    <p:animEffect transition="in" filter="fade">
                                      <p:cBhvr>
                                        <p:cTn id="13" dur="500"/>
                                        <p:tgtEl>
                                          <p:spTgt spid="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169_Custom Layout">
  <p:cSld name="169_Custom Layout">
    <p:spTree>
      <p:nvGrpSpPr>
        <p:cNvPr id="1" name="Shape 365"/>
        <p:cNvGrpSpPr/>
        <p:nvPr/>
      </p:nvGrpSpPr>
      <p:grpSpPr>
        <a:xfrm>
          <a:off x="0" y="0"/>
          <a:ext cx="0" cy="0"/>
          <a:chOff x="0" y="0"/>
          <a:chExt cx="0" cy="0"/>
        </a:xfrm>
      </p:grpSpPr>
      <p:sp>
        <p:nvSpPr>
          <p:cNvPr id="366" name="Google Shape;366;p110"/>
          <p:cNvSpPr>
            <a:spLocks noGrp="1"/>
          </p:cNvSpPr>
          <p:nvPr>
            <p:ph type="pic" idx="2"/>
          </p:nvPr>
        </p:nvSpPr>
        <p:spPr>
          <a:xfrm>
            <a:off x="1019176" y="3429000"/>
            <a:ext cx="2533922" cy="28448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67" name="Google Shape;367;p110"/>
          <p:cNvSpPr>
            <a:spLocks noGrp="1"/>
          </p:cNvSpPr>
          <p:nvPr>
            <p:ph type="pic" idx="3"/>
          </p:nvPr>
        </p:nvSpPr>
        <p:spPr>
          <a:xfrm>
            <a:off x="3562078" y="3429000"/>
            <a:ext cx="2533922" cy="28448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68" name="Google Shape;368;p110"/>
          <p:cNvSpPr>
            <a:spLocks noGrp="1"/>
          </p:cNvSpPr>
          <p:nvPr>
            <p:ph type="pic" idx="4"/>
          </p:nvPr>
        </p:nvSpPr>
        <p:spPr>
          <a:xfrm>
            <a:off x="6104980" y="3429000"/>
            <a:ext cx="2533922" cy="28448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69" name="Google Shape;369;p110"/>
          <p:cNvSpPr>
            <a:spLocks noGrp="1"/>
          </p:cNvSpPr>
          <p:nvPr>
            <p:ph type="pic" idx="5"/>
          </p:nvPr>
        </p:nvSpPr>
        <p:spPr>
          <a:xfrm>
            <a:off x="8647882" y="3429000"/>
            <a:ext cx="2533922" cy="28448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66"/>
                                        </p:tgtEl>
                                        <p:attrNameLst>
                                          <p:attrName>style.visibility</p:attrName>
                                        </p:attrNameLst>
                                      </p:cBhvr>
                                      <p:to>
                                        <p:strVal val="visible"/>
                                      </p:to>
                                    </p:set>
                                    <p:animEffect transition="in" filter="fade">
                                      <p:cBhvr>
                                        <p:cTn id="7" dur="500"/>
                                        <p:tgtEl>
                                          <p:spTgt spid="366"/>
                                        </p:tgtEl>
                                      </p:cBhvr>
                                    </p:animEffect>
                                  </p:childTnLst>
                                </p:cTn>
                              </p:par>
                              <p:par>
                                <p:cTn id="8" presetID="10" presetClass="entr" presetSubtype="0" fill="hold" nodeType="withEffect">
                                  <p:stCondLst>
                                    <p:cond delay="750"/>
                                  </p:stCondLst>
                                  <p:childTnLst>
                                    <p:set>
                                      <p:cBhvr>
                                        <p:cTn id="9" dur="1" fill="hold">
                                          <p:stCondLst>
                                            <p:cond delay="0"/>
                                          </p:stCondLst>
                                        </p:cTn>
                                        <p:tgtEl>
                                          <p:spTgt spid="367"/>
                                        </p:tgtEl>
                                        <p:attrNameLst>
                                          <p:attrName>style.visibility</p:attrName>
                                        </p:attrNameLst>
                                      </p:cBhvr>
                                      <p:to>
                                        <p:strVal val="visible"/>
                                      </p:to>
                                    </p:set>
                                    <p:animEffect transition="in" filter="fade">
                                      <p:cBhvr>
                                        <p:cTn id="10" dur="500"/>
                                        <p:tgtEl>
                                          <p:spTgt spid="367"/>
                                        </p:tgtEl>
                                      </p:cBhvr>
                                    </p:animEffect>
                                  </p:childTnLst>
                                </p:cTn>
                              </p:par>
                              <p:par>
                                <p:cTn id="11" presetID="10" presetClass="entr" presetSubtype="0" fill="hold" nodeType="withEffect">
                                  <p:stCondLst>
                                    <p:cond delay="1000"/>
                                  </p:stCondLst>
                                  <p:childTnLst>
                                    <p:set>
                                      <p:cBhvr>
                                        <p:cTn id="12" dur="1" fill="hold">
                                          <p:stCondLst>
                                            <p:cond delay="0"/>
                                          </p:stCondLst>
                                        </p:cTn>
                                        <p:tgtEl>
                                          <p:spTgt spid="368"/>
                                        </p:tgtEl>
                                        <p:attrNameLst>
                                          <p:attrName>style.visibility</p:attrName>
                                        </p:attrNameLst>
                                      </p:cBhvr>
                                      <p:to>
                                        <p:strVal val="visible"/>
                                      </p:to>
                                    </p:set>
                                    <p:animEffect transition="in" filter="fade">
                                      <p:cBhvr>
                                        <p:cTn id="13" dur="500"/>
                                        <p:tgtEl>
                                          <p:spTgt spid="368"/>
                                        </p:tgtEl>
                                      </p:cBhvr>
                                    </p:animEffect>
                                  </p:childTnLst>
                                </p:cTn>
                              </p:par>
                              <p:par>
                                <p:cTn id="14" presetID="10" presetClass="entr" presetSubtype="0" fill="hold" nodeType="withEffect">
                                  <p:stCondLst>
                                    <p:cond delay="1250"/>
                                  </p:stCondLst>
                                  <p:childTnLst>
                                    <p:set>
                                      <p:cBhvr>
                                        <p:cTn id="15" dur="1" fill="hold">
                                          <p:stCondLst>
                                            <p:cond delay="0"/>
                                          </p:stCondLst>
                                        </p:cTn>
                                        <p:tgtEl>
                                          <p:spTgt spid="369"/>
                                        </p:tgtEl>
                                        <p:attrNameLst>
                                          <p:attrName>style.visibility</p:attrName>
                                        </p:attrNameLst>
                                      </p:cBhvr>
                                      <p:to>
                                        <p:strVal val="visible"/>
                                      </p:to>
                                    </p:set>
                                    <p:animEffect transition="in" filter="fade">
                                      <p:cBhvr>
                                        <p:cTn id="16" dur="500"/>
                                        <p:tgtEl>
                                          <p:spTgt spid="3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matchingName="63_Custom Layout">
  <p:cSld name="63_Custom Layout">
    <p:spTree>
      <p:nvGrpSpPr>
        <p:cNvPr id="1" name="Shape 370"/>
        <p:cNvGrpSpPr/>
        <p:nvPr/>
      </p:nvGrpSpPr>
      <p:grpSpPr>
        <a:xfrm>
          <a:off x="0" y="0"/>
          <a:ext cx="0" cy="0"/>
          <a:chOff x="0" y="0"/>
          <a:chExt cx="0" cy="0"/>
        </a:xfrm>
      </p:grpSpPr>
      <p:sp>
        <p:nvSpPr>
          <p:cNvPr id="371" name="Google Shape;371;p111"/>
          <p:cNvSpPr>
            <a:spLocks noGrp="1"/>
          </p:cNvSpPr>
          <p:nvPr>
            <p:ph type="pic" idx="2"/>
          </p:nvPr>
        </p:nvSpPr>
        <p:spPr>
          <a:xfrm>
            <a:off x="0" y="0"/>
            <a:ext cx="12192000"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72" name="Google Shape;372;p111"/>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3" name="Google Shape;373;p111"/>
          <p:cNvSpPr>
            <a:spLocks noGrp="1"/>
          </p:cNvSpPr>
          <p:nvPr>
            <p:ph type="pic" idx="3"/>
          </p:nvPr>
        </p:nvSpPr>
        <p:spPr>
          <a:xfrm>
            <a:off x="3261360" y="2286000"/>
            <a:ext cx="2032000" cy="2865120"/>
          </a:xfrm>
          <a:prstGeom prst="rect">
            <a:avLst/>
          </a:prstGeom>
          <a:solidFill>
            <a:schemeClr val="lt1"/>
          </a:solidFill>
          <a:ln>
            <a:noFill/>
          </a:ln>
          <a:effectLst>
            <a:outerShdw blurRad="762000" dist="254000" dir="5400000" algn="t" rotWithShape="0">
              <a:srgbClr val="000000">
                <a:alpha val="28627"/>
              </a:srgbClr>
            </a:outerShdw>
          </a:effectLst>
        </p:spPr>
      </p:sp>
      <p:sp>
        <p:nvSpPr>
          <p:cNvPr id="374" name="Google Shape;374;p111"/>
          <p:cNvSpPr>
            <a:spLocks noGrp="1"/>
          </p:cNvSpPr>
          <p:nvPr>
            <p:ph type="pic" idx="4"/>
          </p:nvPr>
        </p:nvSpPr>
        <p:spPr>
          <a:xfrm>
            <a:off x="5509895" y="2286000"/>
            <a:ext cx="2032000" cy="286512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75" name="Google Shape;375;p111"/>
          <p:cNvSpPr>
            <a:spLocks noGrp="1"/>
          </p:cNvSpPr>
          <p:nvPr>
            <p:ph type="pic" idx="5"/>
          </p:nvPr>
        </p:nvSpPr>
        <p:spPr>
          <a:xfrm>
            <a:off x="7758430" y="2286000"/>
            <a:ext cx="2032000" cy="286512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76" name="Google Shape;376;p111"/>
          <p:cNvSpPr>
            <a:spLocks noGrp="1"/>
          </p:cNvSpPr>
          <p:nvPr>
            <p:ph type="pic" idx="6"/>
          </p:nvPr>
        </p:nvSpPr>
        <p:spPr>
          <a:xfrm>
            <a:off x="1012825" y="2286000"/>
            <a:ext cx="2032000" cy="286512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71"/>
                                        </p:tgtEl>
                                        <p:attrNameLst>
                                          <p:attrName>style.visibility</p:attrName>
                                        </p:attrNameLst>
                                      </p:cBhvr>
                                      <p:to>
                                        <p:strVal val="visible"/>
                                      </p:to>
                                    </p:set>
                                    <p:animEffect transition="in" filter="fade">
                                      <p:cBhvr>
                                        <p:cTn id="7" dur="500"/>
                                        <p:tgtEl>
                                          <p:spTgt spid="371"/>
                                        </p:tgtEl>
                                      </p:cBhvr>
                                    </p:animEffect>
                                  </p:childTnLst>
                                </p:cTn>
                              </p:par>
                              <p:par>
                                <p:cTn id="8" presetID="10" presetClass="entr" presetSubtype="0" fill="hold" nodeType="withEffect">
                                  <p:stCondLst>
                                    <p:cond delay="800"/>
                                  </p:stCondLst>
                                  <p:childTnLst>
                                    <p:set>
                                      <p:cBhvr>
                                        <p:cTn id="9" dur="1" fill="hold">
                                          <p:stCondLst>
                                            <p:cond delay="0"/>
                                          </p:stCondLst>
                                        </p:cTn>
                                        <p:tgtEl>
                                          <p:spTgt spid="375"/>
                                        </p:tgtEl>
                                        <p:attrNameLst>
                                          <p:attrName>style.visibility</p:attrName>
                                        </p:attrNameLst>
                                      </p:cBhvr>
                                      <p:to>
                                        <p:strVal val="visible"/>
                                      </p:to>
                                    </p:set>
                                    <p:animEffect transition="in" filter="fade">
                                      <p:cBhvr>
                                        <p:cTn id="10" dur="500"/>
                                        <p:tgtEl>
                                          <p:spTgt spid="375"/>
                                        </p:tgtEl>
                                      </p:cBhvr>
                                    </p:animEffect>
                                  </p:childTnLst>
                                </p:cTn>
                              </p:par>
                              <p:par>
                                <p:cTn id="11" presetID="10" presetClass="entr" presetSubtype="0" fill="hold" nodeType="withEffect">
                                  <p:stCondLst>
                                    <p:cond delay="500"/>
                                  </p:stCondLst>
                                  <p:childTnLst>
                                    <p:set>
                                      <p:cBhvr>
                                        <p:cTn id="12" dur="1" fill="hold">
                                          <p:stCondLst>
                                            <p:cond delay="0"/>
                                          </p:stCondLst>
                                        </p:cTn>
                                        <p:tgtEl>
                                          <p:spTgt spid="374"/>
                                        </p:tgtEl>
                                        <p:attrNameLst>
                                          <p:attrName>style.visibility</p:attrName>
                                        </p:attrNameLst>
                                      </p:cBhvr>
                                      <p:to>
                                        <p:strVal val="visible"/>
                                      </p:to>
                                    </p:set>
                                    <p:animEffect transition="in" filter="fade">
                                      <p:cBhvr>
                                        <p:cTn id="13" dur="500"/>
                                        <p:tgtEl>
                                          <p:spTgt spid="374"/>
                                        </p:tgtEl>
                                      </p:cBhvr>
                                    </p:animEffect>
                                  </p:childTnLst>
                                </p:cTn>
                              </p:par>
                              <p:par>
                                <p:cTn id="14" presetID="10" presetClass="entr" presetSubtype="0" fill="hold" nodeType="withEffect">
                                  <p:stCondLst>
                                    <p:cond delay="200"/>
                                  </p:stCondLst>
                                  <p:childTnLst>
                                    <p:set>
                                      <p:cBhvr>
                                        <p:cTn id="15" dur="1" fill="hold">
                                          <p:stCondLst>
                                            <p:cond delay="0"/>
                                          </p:stCondLst>
                                        </p:cTn>
                                        <p:tgtEl>
                                          <p:spTgt spid="373"/>
                                        </p:tgtEl>
                                        <p:attrNameLst>
                                          <p:attrName>style.visibility</p:attrName>
                                        </p:attrNameLst>
                                      </p:cBhvr>
                                      <p:to>
                                        <p:strVal val="visible"/>
                                      </p:to>
                                    </p:set>
                                    <p:animEffect transition="in" filter="fade">
                                      <p:cBhvr>
                                        <p:cTn id="16" dur="500"/>
                                        <p:tgtEl>
                                          <p:spTgt spid="373"/>
                                        </p:tgtEl>
                                      </p:cBhvr>
                                    </p:animEffect>
                                  </p:childTnLst>
                                </p:cTn>
                              </p:par>
                              <p:par>
                                <p:cTn id="17" presetID="10" presetClass="entr" presetSubtype="0" fill="hold" nodeType="withEffect">
                                  <p:stCondLst>
                                    <p:cond delay="0"/>
                                  </p:stCondLst>
                                  <p:childTnLst>
                                    <p:set>
                                      <p:cBhvr>
                                        <p:cTn id="18" dur="1" fill="hold">
                                          <p:stCondLst>
                                            <p:cond delay="0"/>
                                          </p:stCondLst>
                                        </p:cTn>
                                        <p:tgtEl>
                                          <p:spTgt spid="376"/>
                                        </p:tgtEl>
                                        <p:attrNameLst>
                                          <p:attrName>style.visibility</p:attrName>
                                        </p:attrNameLst>
                                      </p:cBhvr>
                                      <p:to>
                                        <p:strVal val="visible"/>
                                      </p:to>
                                    </p:set>
                                    <p:animEffect transition="in" filter="fade">
                                      <p:cBhvr>
                                        <p:cTn id="19" dur="500"/>
                                        <p:tgtEl>
                                          <p:spTgt spid="3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matchingName="64_Custom Layout">
  <p:cSld name="64_Custom Layout">
    <p:spTree>
      <p:nvGrpSpPr>
        <p:cNvPr id="1" name="Shape 377"/>
        <p:cNvGrpSpPr/>
        <p:nvPr/>
      </p:nvGrpSpPr>
      <p:grpSpPr>
        <a:xfrm>
          <a:off x="0" y="0"/>
          <a:ext cx="0" cy="0"/>
          <a:chOff x="0" y="0"/>
          <a:chExt cx="0" cy="0"/>
        </a:xfrm>
      </p:grpSpPr>
      <p:sp>
        <p:nvSpPr>
          <p:cNvPr id="378" name="Google Shape;378;p112"/>
          <p:cNvSpPr>
            <a:spLocks noGrp="1"/>
          </p:cNvSpPr>
          <p:nvPr>
            <p:ph type="pic" idx="2"/>
          </p:nvPr>
        </p:nvSpPr>
        <p:spPr>
          <a:xfrm>
            <a:off x="0" y="4514850"/>
            <a:ext cx="2028916" cy="234315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79" name="Google Shape;379;p112"/>
          <p:cNvSpPr>
            <a:spLocks noGrp="1"/>
          </p:cNvSpPr>
          <p:nvPr>
            <p:ph type="pic" idx="3"/>
          </p:nvPr>
        </p:nvSpPr>
        <p:spPr>
          <a:xfrm>
            <a:off x="2028916" y="4514850"/>
            <a:ext cx="2028916" cy="234315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80" name="Google Shape;380;p112"/>
          <p:cNvSpPr>
            <a:spLocks noGrp="1"/>
          </p:cNvSpPr>
          <p:nvPr>
            <p:ph type="pic" idx="4"/>
          </p:nvPr>
        </p:nvSpPr>
        <p:spPr>
          <a:xfrm>
            <a:off x="4057832" y="4514850"/>
            <a:ext cx="2047422" cy="234315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81" name="Google Shape;381;p112"/>
          <p:cNvSpPr>
            <a:spLocks noGrp="1"/>
          </p:cNvSpPr>
          <p:nvPr>
            <p:ph type="pic" idx="5"/>
          </p:nvPr>
        </p:nvSpPr>
        <p:spPr>
          <a:xfrm>
            <a:off x="6105254" y="4514850"/>
            <a:ext cx="2028916" cy="234315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82" name="Google Shape;382;p112"/>
          <p:cNvSpPr>
            <a:spLocks noGrp="1"/>
          </p:cNvSpPr>
          <p:nvPr>
            <p:ph type="pic" idx="6"/>
          </p:nvPr>
        </p:nvSpPr>
        <p:spPr>
          <a:xfrm>
            <a:off x="8134168" y="4514850"/>
            <a:ext cx="2028916" cy="234315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83" name="Google Shape;383;p112"/>
          <p:cNvSpPr>
            <a:spLocks noGrp="1"/>
          </p:cNvSpPr>
          <p:nvPr>
            <p:ph type="pic" idx="7"/>
          </p:nvPr>
        </p:nvSpPr>
        <p:spPr>
          <a:xfrm>
            <a:off x="10163084" y="4514850"/>
            <a:ext cx="2028916" cy="234315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84" name="Google Shape;384;p112"/>
          <p:cNvSpPr>
            <a:spLocks noGrp="1"/>
          </p:cNvSpPr>
          <p:nvPr>
            <p:ph type="pic" idx="8"/>
          </p:nvPr>
        </p:nvSpPr>
        <p:spPr>
          <a:xfrm>
            <a:off x="0" y="-1"/>
            <a:ext cx="2028916" cy="218802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85" name="Google Shape;385;p112"/>
          <p:cNvSpPr>
            <a:spLocks noGrp="1"/>
          </p:cNvSpPr>
          <p:nvPr>
            <p:ph type="pic" idx="9"/>
          </p:nvPr>
        </p:nvSpPr>
        <p:spPr>
          <a:xfrm>
            <a:off x="2028916" y="-1"/>
            <a:ext cx="2028916" cy="218802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86" name="Google Shape;386;p112"/>
          <p:cNvSpPr>
            <a:spLocks noGrp="1"/>
          </p:cNvSpPr>
          <p:nvPr>
            <p:ph type="pic" idx="13"/>
          </p:nvPr>
        </p:nvSpPr>
        <p:spPr>
          <a:xfrm>
            <a:off x="4057832" y="-1"/>
            <a:ext cx="2047422" cy="218802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87" name="Google Shape;387;p112"/>
          <p:cNvSpPr>
            <a:spLocks noGrp="1"/>
          </p:cNvSpPr>
          <p:nvPr>
            <p:ph type="pic" idx="14"/>
          </p:nvPr>
        </p:nvSpPr>
        <p:spPr>
          <a:xfrm>
            <a:off x="6105254" y="-1"/>
            <a:ext cx="2028916" cy="218802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88" name="Google Shape;388;p112"/>
          <p:cNvSpPr>
            <a:spLocks noGrp="1"/>
          </p:cNvSpPr>
          <p:nvPr>
            <p:ph type="pic" idx="15"/>
          </p:nvPr>
        </p:nvSpPr>
        <p:spPr>
          <a:xfrm>
            <a:off x="8134168" y="-1"/>
            <a:ext cx="2028916" cy="218802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89" name="Google Shape;389;p112"/>
          <p:cNvSpPr>
            <a:spLocks noGrp="1"/>
          </p:cNvSpPr>
          <p:nvPr>
            <p:ph type="pic" idx="16"/>
          </p:nvPr>
        </p:nvSpPr>
        <p:spPr>
          <a:xfrm>
            <a:off x="10163084" y="-1"/>
            <a:ext cx="2028916" cy="218802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90" name="Google Shape;390;p112"/>
          <p:cNvSpPr>
            <a:spLocks noGrp="1"/>
          </p:cNvSpPr>
          <p:nvPr>
            <p:ph type="pic" idx="17"/>
          </p:nvPr>
        </p:nvSpPr>
        <p:spPr>
          <a:xfrm>
            <a:off x="0" y="2188028"/>
            <a:ext cx="2028916" cy="232682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91" name="Google Shape;391;p112"/>
          <p:cNvSpPr>
            <a:spLocks noGrp="1"/>
          </p:cNvSpPr>
          <p:nvPr>
            <p:ph type="pic" idx="18"/>
          </p:nvPr>
        </p:nvSpPr>
        <p:spPr>
          <a:xfrm>
            <a:off x="6105254" y="2188028"/>
            <a:ext cx="2028916" cy="232682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92" name="Google Shape;392;p112"/>
          <p:cNvSpPr>
            <a:spLocks noGrp="1"/>
          </p:cNvSpPr>
          <p:nvPr>
            <p:ph type="pic" idx="19"/>
          </p:nvPr>
        </p:nvSpPr>
        <p:spPr>
          <a:xfrm>
            <a:off x="8134168" y="2188028"/>
            <a:ext cx="2028916" cy="232682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93" name="Google Shape;393;p112"/>
          <p:cNvSpPr>
            <a:spLocks noGrp="1"/>
          </p:cNvSpPr>
          <p:nvPr>
            <p:ph type="pic" idx="20"/>
          </p:nvPr>
        </p:nvSpPr>
        <p:spPr>
          <a:xfrm>
            <a:off x="10163084" y="2188028"/>
            <a:ext cx="2028916" cy="232682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84"/>
                                        </p:tgtEl>
                                        <p:attrNameLst>
                                          <p:attrName>style.visibility</p:attrName>
                                        </p:attrNameLst>
                                      </p:cBhvr>
                                      <p:to>
                                        <p:strVal val="visible"/>
                                      </p:to>
                                    </p:set>
                                    <p:animEffect transition="in" filter="fade">
                                      <p:cBhvr>
                                        <p:cTn id="7" dur="500"/>
                                        <p:tgtEl>
                                          <p:spTgt spid="384"/>
                                        </p:tgtEl>
                                      </p:cBhvr>
                                    </p:animEffect>
                                  </p:childTnLst>
                                </p:cTn>
                              </p:par>
                              <p:par>
                                <p:cTn id="8" presetID="10" presetClass="entr" presetSubtype="0" fill="hold" nodeType="withEffect">
                                  <p:stCondLst>
                                    <p:cond delay="300"/>
                                  </p:stCondLst>
                                  <p:childTnLst>
                                    <p:set>
                                      <p:cBhvr>
                                        <p:cTn id="9" dur="1" fill="hold">
                                          <p:stCondLst>
                                            <p:cond delay="0"/>
                                          </p:stCondLst>
                                        </p:cTn>
                                        <p:tgtEl>
                                          <p:spTgt spid="385"/>
                                        </p:tgtEl>
                                        <p:attrNameLst>
                                          <p:attrName>style.visibility</p:attrName>
                                        </p:attrNameLst>
                                      </p:cBhvr>
                                      <p:to>
                                        <p:strVal val="visible"/>
                                      </p:to>
                                    </p:set>
                                    <p:animEffect transition="in" filter="fade">
                                      <p:cBhvr>
                                        <p:cTn id="10" dur="500"/>
                                        <p:tgtEl>
                                          <p:spTgt spid="385"/>
                                        </p:tgtEl>
                                      </p:cBhvr>
                                    </p:animEffect>
                                  </p:childTnLst>
                                </p:cTn>
                              </p:par>
                              <p:par>
                                <p:cTn id="11" presetID="10" presetClass="entr" presetSubtype="0" fill="hold" nodeType="withEffect">
                                  <p:stCondLst>
                                    <p:cond delay="600"/>
                                  </p:stCondLst>
                                  <p:childTnLst>
                                    <p:set>
                                      <p:cBhvr>
                                        <p:cTn id="12" dur="1" fill="hold">
                                          <p:stCondLst>
                                            <p:cond delay="0"/>
                                          </p:stCondLst>
                                        </p:cTn>
                                        <p:tgtEl>
                                          <p:spTgt spid="386"/>
                                        </p:tgtEl>
                                        <p:attrNameLst>
                                          <p:attrName>style.visibility</p:attrName>
                                        </p:attrNameLst>
                                      </p:cBhvr>
                                      <p:to>
                                        <p:strVal val="visible"/>
                                      </p:to>
                                    </p:set>
                                    <p:animEffect transition="in" filter="fade">
                                      <p:cBhvr>
                                        <p:cTn id="13" dur="500"/>
                                        <p:tgtEl>
                                          <p:spTgt spid="386"/>
                                        </p:tgtEl>
                                      </p:cBhvr>
                                    </p:animEffect>
                                  </p:childTnLst>
                                </p:cTn>
                              </p:par>
                              <p:par>
                                <p:cTn id="14" presetID="10" presetClass="entr" presetSubtype="0" fill="hold" nodeType="withEffect">
                                  <p:stCondLst>
                                    <p:cond delay="1100"/>
                                  </p:stCondLst>
                                  <p:childTnLst>
                                    <p:set>
                                      <p:cBhvr>
                                        <p:cTn id="15" dur="1" fill="hold">
                                          <p:stCondLst>
                                            <p:cond delay="0"/>
                                          </p:stCondLst>
                                        </p:cTn>
                                        <p:tgtEl>
                                          <p:spTgt spid="387"/>
                                        </p:tgtEl>
                                        <p:attrNameLst>
                                          <p:attrName>style.visibility</p:attrName>
                                        </p:attrNameLst>
                                      </p:cBhvr>
                                      <p:to>
                                        <p:strVal val="visible"/>
                                      </p:to>
                                    </p:set>
                                    <p:animEffect transition="in" filter="fade">
                                      <p:cBhvr>
                                        <p:cTn id="16" dur="500"/>
                                        <p:tgtEl>
                                          <p:spTgt spid="387"/>
                                        </p:tgtEl>
                                      </p:cBhvr>
                                    </p:animEffect>
                                  </p:childTnLst>
                                </p:cTn>
                              </p:par>
                              <p:par>
                                <p:cTn id="17" presetID="10" presetClass="entr" presetSubtype="0" fill="hold" nodeType="withEffect">
                                  <p:stCondLst>
                                    <p:cond delay="1400"/>
                                  </p:stCondLst>
                                  <p:childTnLst>
                                    <p:set>
                                      <p:cBhvr>
                                        <p:cTn id="18" dur="1" fill="hold">
                                          <p:stCondLst>
                                            <p:cond delay="0"/>
                                          </p:stCondLst>
                                        </p:cTn>
                                        <p:tgtEl>
                                          <p:spTgt spid="388"/>
                                        </p:tgtEl>
                                        <p:attrNameLst>
                                          <p:attrName>style.visibility</p:attrName>
                                        </p:attrNameLst>
                                      </p:cBhvr>
                                      <p:to>
                                        <p:strVal val="visible"/>
                                      </p:to>
                                    </p:set>
                                    <p:animEffect transition="in" filter="fade">
                                      <p:cBhvr>
                                        <p:cTn id="19" dur="500"/>
                                        <p:tgtEl>
                                          <p:spTgt spid="388"/>
                                        </p:tgtEl>
                                      </p:cBhvr>
                                    </p:animEffect>
                                  </p:childTnLst>
                                </p:cTn>
                              </p:par>
                              <p:par>
                                <p:cTn id="20" presetID="10" presetClass="entr" presetSubtype="0" fill="hold" nodeType="withEffect">
                                  <p:stCondLst>
                                    <p:cond delay="1800"/>
                                  </p:stCondLst>
                                  <p:childTnLst>
                                    <p:set>
                                      <p:cBhvr>
                                        <p:cTn id="21" dur="1" fill="hold">
                                          <p:stCondLst>
                                            <p:cond delay="0"/>
                                          </p:stCondLst>
                                        </p:cTn>
                                        <p:tgtEl>
                                          <p:spTgt spid="389"/>
                                        </p:tgtEl>
                                        <p:attrNameLst>
                                          <p:attrName>style.visibility</p:attrName>
                                        </p:attrNameLst>
                                      </p:cBhvr>
                                      <p:to>
                                        <p:strVal val="visible"/>
                                      </p:to>
                                    </p:set>
                                    <p:animEffect transition="in" filter="fade">
                                      <p:cBhvr>
                                        <p:cTn id="22" dur="500"/>
                                        <p:tgtEl>
                                          <p:spTgt spid="389"/>
                                        </p:tgtEl>
                                      </p:cBhvr>
                                    </p:animEffect>
                                  </p:childTnLst>
                                </p:cTn>
                              </p:par>
                              <p:par>
                                <p:cTn id="23" presetID="10" presetClass="entr" presetSubtype="0" fill="hold" nodeType="withEffect">
                                  <p:stCondLst>
                                    <p:cond delay="2100"/>
                                  </p:stCondLst>
                                  <p:childTnLst>
                                    <p:set>
                                      <p:cBhvr>
                                        <p:cTn id="24" dur="1" fill="hold">
                                          <p:stCondLst>
                                            <p:cond delay="0"/>
                                          </p:stCondLst>
                                        </p:cTn>
                                        <p:tgtEl>
                                          <p:spTgt spid="390"/>
                                        </p:tgtEl>
                                        <p:attrNameLst>
                                          <p:attrName>style.visibility</p:attrName>
                                        </p:attrNameLst>
                                      </p:cBhvr>
                                      <p:to>
                                        <p:strVal val="visible"/>
                                      </p:to>
                                    </p:set>
                                    <p:animEffect transition="in" filter="fade">
                                      <p:cBhvr>
                                        <p:cTn id="25" dur="500"/>
                                        <p:tgtEl>
                                          <p:spTgt spid="390"/>
                                        </p:tgtEl>
                                      </p:cBhvr>
                                    </p:animEffect>
                                  </p:childTnLst>
                                </p:cTn>
                              </p:par>
                              <p:par>
                                <p:cTn id="26" presetID="10" presetClass="entr" presetSubtype="0" fill="hold" nodeType="withEffect">
                                  <p:stCondLst>
                                    <p:cond delay="2800"/>
                                  </p:stCondLst>
                                  <p:childTnLst>
                                    <p:set>
                                      <p:cBhvr>
                                        <p:cTn id="27" dur="1" fill="hold">
                                          <p:stCondLst>
                                            <p:cond delay="0"/>
                                          </p:stCondLst>
                                        </p:cTn>
                                        <p:tgtEl>
                                          <p:spTgt spid="391"/>
                                        </p:tgtEl>
                                        <p:attrNameLst>
                                          <p:attrName>style.visibility</p:attrName>
                                        </p:attrNameLst>
                                      </p:cBhvr>
                                      <p:to>
                                        <p:strVal val="visible"/>
                                      </p:to>
                                    </p:set>
                                    <p:animEffect transition="in" filter="fade">
                                      <p:cBhvr>
                                        <p:cTn id="28" dur="500"/>
                                        <p:tgtEl>
                                          <p:spTgt spid="391"/>
                                        </p:tgtEl>
                                      </p:cBhvr>
                                    </p:animEffect>
                                  </p:childTnLst>
                                </p:cTn>
                              </p:par>
                              <p:par>
                                <p:cTn id="29" presetID="10" presetClass="entr" presetSubtype="0" fill="hold" nodeType="withEffect">
                                  <p:stCondLst>
                                    <p:cond delay="3100"/>
                                  </p:stCondLst>
                                  <p:childTnLst>
                                    <p:set>
                                      <p:cBhvr>
                                        <p:cTn id="30" dur="1" fill="hold">
                                          <p:stCondLst>
                                            <p:cond delay="0"/>
                                          </p:stCondLst>
                                        </p:cTn>
                                        <p:tgtEl>
                                          <p:spTgt spid="392"/>
                                        </p:tgtEl>
                                        <p:attrNameLst>
                                          <p:attrName>style.visibility</p:attrName>
                                        </p:attrNameLst>
                                      </p:cBhvr>
                                      <p:to>
                                        <p:strVal val="visible"/>
                                      </p:to>
                                    </p:set>
                                    <p:animEffect transition="in" filter="fade">
                                      <p:cBhvr>
                                        <p:cTn id="31" dur="500"/>
                                        <p:tgtEl>
                                          <p:spTgt spid="392"/>
                                        </p:tgtEl>
                                      </p:cBhvr>
                                    </p:animEffect>
                                  </p:childTnLst>
                                </p:cTn>
                              </p:par>
                              <p:par>
                                <p:cTn id="32" presetID="10" presetClass="entr" presetSubtype="0" fill="hold" nodeType="withEffect">
                                  <p:stCondLst>
                                    <p:cond delay="3500"/>
                                  </p:stCondLst>
                                  <p:childTnLst>
                                    <p:set>
                                      <p:cBhvr>
                                        <p:cTn id="33" dur="1" fill="hold">
                                          <p:stCondLst>
                                            <p:cond delay="0"/>
                                          </p:stCondLst>
                                        </p:cTn>
                                        <p:tgtEl>
                                          <p:spTgt spid="393"/>
                                        </p:tgtEl>
                                        <p:attrNameLst>
                                          <p:attrName>style.visibility</p:attrName>
                                        </p:attrNameLst>
                                      </p:cBhvr>
                                      <p:to>
                                        <p:strVal val="visible"/>
                                      </p:to>
                                    </p:set>
                                    <p:animEffect transition="in" filter="fade">
                                      <p:cBhvr>
                                        <p:cTn id="34" dur="500"/>
                                        <p:tgtEl>
                                          <p:spTgt spid="393"/>
                                        </p:tgtEl>
                                      </p:cBhvr>
                                    </p:animEffect>
                                  </p:childTnLst>
                                </p:cTn>
                              </p:par>
                              <p:par>
                                <p:cTn id="35" presetID="10" presetClass="entr" presetSubtype="0" fill="hold" nodeType="withEffect">
                                  <p:stCondLst>
                                    <p:cond delay="3900"/>
                                  </p:stCondLst>
                                  <p:childTnLst>
                                    <p:set>
                                      <p:cBhvr>
                                        <p:cTn id="36" dur="1" fill="hold">
                                          <p:stCondLst>
                                            <p:cond delay="0"/>
                                          </p:stCondLst>
                                        </p:cTn>
                                        <p:tgtEl>
                                          <p:spTgt spid="378"/>
                                        </p:tgtEl>
                                        <p:attrNameLst>
                                          <p:attrName>style.visibility</p:attrName>
                                        </p:attrNameLst>
                                      </p:cBhvr>
                                      <p:to>
                                        <p:strVal val="visible"/>
                                      </p:to>
                                    </p:set>
                                    <p:animEffect transition="in" filter="fade">
                                      <p:cBhvr>
                                        <p:cTn id="37" dur="500"/>
                                        <p:tgtEl>
                                          <p:spTgt spid="378"/>
                                        </p:tgtEl>
                                      </p:cBhvr>
                                    </p:animEffect>
                                  </p:childTnLst>
                                </p:cTn>
                              </p:par>
                              <p:par>
                                <p:cTn id="38" presetID="10" presetClass="entr" presetSubtype="0" fill="hold" nodeType="withEffect">
                                  <p:stCondLst>
                                    <p:cond delay="4300"/>
                                  </p:stCondLst>
                                  <p:childTnLst>
                                    <p:set>
                                      <p:cBhvr>
                                        <p:cTn id="39" dur="1" fill="hold">
                                          <p:stCondLst>
                                            <p:cond delay="0"/>
                                          </p:stCondLst>
                                        </p:cTn>
                                        <p:tgtEl>
                                          <p:spTgt spid="379"/>
                                        </p:tgtEl>
                                        <p:attrNameLst>
                                          <p:attrName>style.visibility</p:attrName>
                                        </p:attrNameLst>
                                      </p:cBhvr>
                                      <p:to>
                                        <p:strVal val="visible"/>
                                      </p:to>
                                    </p:set>
                                    <p:animEffect transition="in" filter="fade">
                                      <p:cBhvr>
                                        <p:cTn id="40" dur="500"/>
                                        <p:tgtEl>
                                          <p:spTgt spid="379"/>
                                        </p:tgtEl>
                                      </p:cBhvr>
                                    </p:animEffect>
                                  </p:childTnLst>
                                </p:cTn>
                              </p:par>
                              <p:par>
                                <p:cTn id="41" presetID="10" presetClass="entr" presetSubtype="0" fill="hold" nodeType="withEffect">
                                  <p:stCondLst>
                                    <p:cond delay="4700"/>
                                  </p:stCondLst>
                                  <p:childTnLst>
                                    <p:set>
                                      <p:cBhvr>
                                        <p:cTn id="42" dur="1" fill="hold">
                                          <p:stCondLst>
                                            <p:cond delay="0"/>
                                          </p:stCondLst>
                                        </p:cTn>
                                        <p:tgtEl>
                                          <p:spTgt spid="380"/>
                                        </p:tgtEl>
                                        <p:attrNameLst>
                                          <p:attrName>style.visibility</p:attrName>
                                        </p:attrNameLst>
                                      </p:cBhvr>
                                      <p:to>
                                        <p:strVal val="visible"/>
                                      </p:to>
                                    </p:set>
                                    <p:animEffect transition="in" filter="fade">
                                      <p:cBhvr>
                                        <p:cTn id="43" dur="500"/>
                                        <p:tgtEl>
                                          <p:spTgt spid="380"/>
                                        </p:tgtEl>
                                      </p:cBhvr>
                                    </p:animEffect>
                                  </p:childTnLst>
                                </p:cTn>
                              </p:par>
                              <p:par>
                                <p:cTn id="44" presetID="10" presetClass="entr" presetSubtype="0" fill="hold" nodeType="withEffect">
                                  <p:stCondLst>
                                    <p:cond delay="5000"/>
                                  </p:stCondLst>
                                  <p:childTnLst>
                                    <p:set>
                                      <p:cBhvr>
                                        <p:cTn id="45" dur="1" fill="hold">
                                          <p:stCondLst>
                                            <p:cond delay="0"/>
                                          </p:stCondLst>
                                        </p:cTn>
                                        <p:tgtEl>
                                          <p:spTgt spid="381"/>
                                        </p:tgtEl>
                                        <p:attrNameLst>
                                          <p:attrName>style.visibility</p:attrName>
                                        </p:attrNameLst>
                                      </p:cBhvr>
                                      <p:to>
                                        <p:strVal val="visible"/>
                                      </p:to>
                                    </p:set>
                                    <p:animEffect transition="in" filter="fade">
                                      <p:cBhvr>
                                        <p:cTn id="46" dur="500"/>
                                        <p:tgtEl>
                                          <p:spTgt spid="381"/>
                                        </p:tgtEl>
                                      </p:cBhvr>
                                    </p:animEffect>
                                  </p:childTnLst>
                                </p:cTn>
                              </p:par>
                              <p:par>
                                <p:cTn id="47" presetID="10" presetClass="entr" presetSubtype="0" fill="hold" nodeType="withEffect">
                                  <p:stCondLst>
                                    <p:cond delay="5300"/>
                                  </p:stCondLst>
                                  <p:childTnLst>
                                    <p:set>
                                      <p:cBhvr>
                                        <p:cTn id="48" dur="1" fill="hold">
                                          <p:stCondLst>
                                            <p:cond delay="0"/>
                                          </p:stCondLst>
                                        </p:cTn>
                                        <p:tgtEl>
                                          <p:spTgt spid="382"/>
                                        </p:tgtEl>
                                        <p:attrNameLst>
                                          <p:attrName>style.visibility</p:attrName>
                                        </p:attrNameLst>
                                      </p:cBhvr>
                                      <p:to>
                                        <p:strVal val="visible"/>
                                      </p:to>
                                    </p:set>
                                    <p:animEffect transition="in" filter="fade">
                                      <p:cBhvr>
                                        <p:cTn id="49" dur="500"/>
                                        <p:tgtEl>
                                          <p:spTgt spid="382"/>
                                        </p:tgtEl>
                                      </p:cBhvr>
                                    </p:animEffect>
                                  </p:childTnLst>
                                </p:cTn>
                              </p:par>
                              <p:par>
                                <p:cTn id="50" presetID="10" presetClass="entr" presetSubtype="0" fill="hold" nodeType="withEffect">
                                  <p:stCondLst>
                                    <p:cond delay="5700"/>
                                  </p:stCondLst>
                                  <p:childTnLst>
                                    <p:set>
                                      <p:cBhvr>
                                        <p:cTn id="51" dur="1" fill="hold">
                                          <p:stCondLst>
                                            <p:cond delay="0"/>
                                          </p:stCondLst>
                                        </p:cTn>
                                        <p:tgtEl>
                                          <p:spTgt spid="383"/>
                                        </p:tgtEl>
                                        <p:attrNameLst>
                                          <p:attrName>style.visibility</p:attrName>
                                        </p:attrNameLst>
                                      </p:cBhvr>
                                      <p:to>
                                        <p:strVal val="visible"/>
                                      </p:to>
                                    </p:set>
                                    <p:animEffect transition="in" filter="fade">
                                      <p:cBhvr>
                                        <p:cTn id="52" dur="500"/>
                                        <p:tgtEl>
                                          <p:spTgt spid="3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matchingName="66_Custom Layout">
  <p:cSld name="66_Custom Layout">
    <p:spTree>
      <p:nvGrpSpPr>
        <p:cNvPr id="1" name="Shape 394"/>
        <p:cNvGrpSpPr/>
        <p:nvPr/>
      </p:nvGrpSpPr>
      <p:grpSpPr>
        <a:xfrm>
          <a:off x="0" y="0"/>
          <a:ext cx="0" cy="0"/>
          <a:chOff x="0" y="0"/>
          <a:chExt cx="0" cy="0"/>
        </a:xfrm>
      </p:grpSpPr>
      <p:pic>
        <p:nvPicPr>
          <p:cNvPr id="395" name="Google Shape;395;p113"/>
          <p:cNvPicPr preferRelativeResize="0"/>
          <p:nvPr/>
        </p:nvPicPr>
        <p:blipFill rotWithShape="1">
          <a:blip r:embed="rId2">
            <a:alphaModFix/>
          </a:blip>
          <a:srcRect/>
          <a:stretch/>
        </p:blipFill>
        <p:spPr>
          <a:xfrm>
            <a:off x="0" y="356459"/>
            <a:ext cx="6096000" cy="6030254"/>
          </a:xfrm>
          <a:custGeom>
            <a:avLst/>
            <a:gdLst/>
            <a:ahLst/>
            <a:cxnLst/>
            <a:rect l="l" t="t" r="r" b="b"/>
            <a:pathLst>
              <a:path w="6096000" h="6030254" extrusionOk="0">
                <a:moveTo>
                  <a:pt x="0" y="0"/>
                </a:moveTo>
                <a:lnTo>
                  <a:pt x="6096000" y="0"/>
                </a:lnTo>
                <a:lnTo>
                  <a:pt x="6096000" y="6030254"/>
                </a:lnTo>
                <a:lnTo>
                  <a:pt x="0" y="6030254"/>
                </a:lnTo>
                <a:close/>
              </a:path>
            </a:pathLst>
          </a:custGeom>
          <a:noFill/>
          <a:ln>
            <a:noFill/>
          </a:ln>
        </p:spPr>
      </p:pic>
      <p:sp>
        <p:nvSpPr>
          <p:cNvPr id="396" name="Google Shape;396;p113"/>
          <p:cNvSpPr>
            <a:spLocks noGrp="1"/>
          </p:cNvSpPr>
          <p:nvPr>
            <p:ph type="pic" idx="2"/>
          </p:nvPr>
        </p:nvSpPr>
        <p:spPr>
          <a:xfrm>
            <a:off x="0" y="495301"/>
            <a:ext cx="5356490" cy="533161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397" name="Google Shape;397;p113"/>
          <p:cNvSpPr txBox="1">
            <a:spLocks noGrp="1"/>
          </p:cNvSpPr>
          <p:nvPr>
            <p:ph type="title"/>
          </p:nvPr>
        </p:nvSpPr>
        <p:spPr>
          <a:xfrm>
            <a:off x="7101840" y="946702"/>
            <a:ext cx="4079681"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67_Custom Layout">
  <p:cSld name="67_Custom Layout">
    <p:spTree>
      <p:nvGrpSpPr>
        <p:cNvPr id="1" name="Shape 398"/>
        <p:cNvGrpSpPr/>
        <p:nvPr/>
      </p:nvGrpSpPr>
      <p:grpSpPr>
        <a:xfrm>
          <a:off x="0" y="0"/>
          <a:ext cx="0" cy="0"/>
          <a:chOff x="0" y="0"/>
          <a:chExt cx="0" cy="0"/>
        </a:xfrm>
      </p:grpSpPr>
      <p:sp>
        <p:nvSpPr>
          <p:cNvPr id="399" name="Google Shape;399;p114"/>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0" name="Google Shape;400;p114"/>
          <p:cNvSpPr>
            <a:spLocks noGrp="1"/>
          </p:cNvSpPr>
          <p:nvPr>
            <p:ph type="pic" idx="2"/>
          </p:nvPr>
        </p:nvSpPr>
        <p:spPr>
          <a:xfrm rot="-2292151">
            <a:off x="7597951" y="2463457"/>
            <a:ext cx="1917131" cy="483493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401" name="Google Shape;401;p114"/>
          <p:cNvSpPr>
            <a:spLocks noGrp="1"/>
          </p:cNvSpPr>
          <p:nvPr>
            <p:ph type="pic" idx="3"/>
          </p:nvPr>
        </p:nvSpPr>
        <p:spPr>
          <a:xfrm rot="2445785">
            <a:off x="10178826" y="1101403"/>
            <a:ext cx="1366859" cy="5144145"/>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68_Custom Layout">
  <p:cSld name="68_Custom Layout">
    <p:spTree>
      <p:nvGrpSpPr>
        <p:cNvPr id="1" name="Shape 402"/>
        <p:cNvGrpSpPr/>
        <p:nvPr/>
      </p:nvGrpSpPr>
      <p:grpSpPr>
        <a:xfrm>
          <a:off x="0" y="0"/>
          <a:ext cx="0" cy="0"/>
          <a:chOff x="0" y="0"/>
          <a:chExt cx="0" cy="0"/>
        </a:xfrm>
      </p:grpSpPr>
      <p:pic>
        <p:nvPicPr>
          <p:cNvPr id="403" name="Google Shape;403;p115"/>
          <p:cNvPicPr preferRelativeResize="0"/>
          <p:nvPr/>
        </p:nvPicPr>
        <p:blipFill rotWithShape="1">
          <a:blip r:embed="rId2">
            <a:alphaModFix/>
          </a:blip>
          <a:srcRect/>
          <a:stretch/>
        </p:blipFill>
        <p:spPr>
          <a:xfrm>
            <a:off x="5635959" y="323850"/>
            <a:ext cx="6459954" cy="6534150"/>
          </a:xfrm>
          <a:prstGeom prst="rect">
            <a:avLst/>
          </a:prstGeom>
          <a:noFill/>
          <a:ln>
            <a:noFill/>
          </a:ln>
        </p:spPr>
      </p:pic>
      <p:sp>
        <p:nvSpPr>
          <p:cNvPr id="404" name="Google Shape;404;p115"/>
          <p:cNvSpPr>
            <a:spLocks noGrp="1"/>
          </p:cNvSpPr>
          <p:nvPr>
            <p:ph type="pic" idx="2"/>
          </p:nvPr>
        </p:nvSpPr>
        <p:spPr>
          <a:xfrm>
            <a:off x="10259509" y="2812258"/>
            <a:ext cx="1371599" cy="4045743"/>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405" name="Google Shape;405;p115"/>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6" name="Google Shape;406;p115"/>
          <p:cNvSpPr>
            <a:spLocks noGrp="1"/>
          </p:cNvSpPr>
          <p:nvPr>
            <p:ph type="pic" idx="3"/>
          </p:nvPr>
        </p:nvSpPr>
        <p:spPr>
          <a:xfrm>
            <a:off x="7608636" y="2021682"/>
            <a:ext cx="2509837" cy="532606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407" name="Google Shape;407;p115"/>
          <p:cNvSpPr>
            <a:spLocks noGrp="1"/>
          </p:cNvSpPr>
          <p:nvPr>
            <p:ph type="pic" idx="4"/>
          </p:nvPr>
        </p:nvSpPr>
        <p:spPr>
          <a:xfrm>
            <a:off x="6096001" y="2810690"/>
            <a:ext cx="1371599" cy="403860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403"/>
                                        </p:tgtEl>
                                        <p:attrNameLst>
                                          <p:attrName>style.visibility</p:attrName>
                                        </p:attrNameLst>
                                      </p:cBhvr>
                                      <p:to>
                                        <p:strVal val="visible"/>
                                      </p:to>
                                    </p:set>
                                    <p:animEffect transition="in" filter="fade">
                                      <p:cBhvr>
                                        <p:cTn id="7" dur="1000"/>
                                        <p:tgtEl>
                                          <p:spTgt spid="403"/>
                                        </p:tgtEl>
                                      </p:cBhvr>
                                    </p:animEffect>
                                  </p:childTnLst>
                                </p:cTn>
                              </p:par>
                              <p:par>
                                <p:cTn id="8" presetID="10" presetClass="entr" presetSubtype="0" fill="hold" nodeType="withEffect">
                                  <p:stCondLst>
                                    <p:cond delay="900"/>
                                  </p:stCondLst>
                                  <p:childTnLst>
                                    <p:set>
                                      <p:cBhvr>
                                        <p:cTn id="9" dur="1" fill="hold">
                                          <p:stCondLst>
                                            <p:cond delay="0"/>
                                          </p:stCondLst>
                                        </p:cTn>
                                        <p:tgtEl>
                                          <p:spTgt spid="407"/>
                                        </p:tgtEl>
                                        <p:attrNameLst>
                                          <p:attrName>style.visibility</p:attrName>
                                        </p:attrNameLst>
                                      </p:cBhvr>
                                      <p:to>
                                        <p:strVal val="visible"/>
                                      </p:to>
                                    </p:set>
                                    <p:animEffect transition="in" filter="fade">
                                      <p:cBhvr>
                                        <p:cTn id="10" dur="500"/>
                                        <p:tgtEl>
                                          <p:spTgt spid="407"/>
                                        </p:tgtEl>
                                      </p:cBhvr>
                                    </p:animEffect>
                                  </p:childTnLst>
                                </p:cTn>
                              </p:par>
                              <p:par>
                                <p:cTn id="11" presetID="10" presetClass="entr" presetSubtype="0" fill="hold" nodeType="withEffect">
                                  <p:stCondLst>
                                    <p:cond delay="1200"/>
                                  </p:stCondLst>
                                  <p:childTnLst>
                                    <p:set>
                                      <p:cBhvr>
                                        <p:cTn id="12" dur="1" fill="hold">
                                          <p:stCondLst>
                                            <p:cond delay="0"/>
                                          </p:stCondLst>
                                        </p:cTn>
                                        <p:tgtEl>
                                          <p:spTgt spid="406"/>
                                        </p:tgtEl>
                                        <p:attrNameLst>
                                          <p:attrName>style.visibility</p:attrName>
                                        </p:attrNameLst>
                                      </p:cBhvr>
                                      <p:to>
                                        <p:strVal val="visible"/>
                                      </p:to>
                                    </p:set>
                                    <p:animEffect transition="in" filter="fade">
                                      <p:cBhvr>
                                        <p:cTn id="13" dur="500"/>
                                        <p:tgtEl>
                                          <p:spTgt spid="406"/>
                                        </p:tgtEl>
                                      </p:cBhvr>
                                    </p:animEffect>
                                  </p:childTnLst>
                                </p:cTn>
                              </p:par>
                              <p:par>
                                <p:cTn id="14" presetID="10" presetClass="entr" presetSubtype="0" fill="hold" nodeType="withEffect">
                                  <p:stCondLst>
                                    <p:cond delay="1600"/>
                                  </p:stCondLst>
                                  <p:childTnLst>
                                    <p:set>
                                      <p:cBhvr>
                                        <p:cTn id="15" dur="1" fill="hold">
                                          <p:stCondLst>
                                            <p:cond delay="0"/>
                                          </p:stCondLst>
                                        </p:cTn>
                                        <p:tgtEl>
                                          <p:spTgt spid="404"/>
                                        </p:tgtEl>
                                        <p:attrNameLst>
                                          <p:attrName>style.visibility</p:attrName>
                                        </p:attrNameLst>
                                      </p:cBhvr>
                                      <p:to>
                                        <p:strVal val="visible"/>
                                      </p:to>
                                    </p:set>
                                    <p:animEffect transition="in" filter="fade">
                                      <p:cBhvr>
                                        <p:cTn id="16" dur="500"/>
                                        <p:tgtEl>
                                          <p:spTgt spid="4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69_Custom Layout">
  <p:cSld name="69_Custom Layout">
    <p:spTree>
      <p:nvGrpSpPr>
        <p:cNvPr id="1" name="Shape 408"/>
        <p:cNvGrpSpPr/>
        <p:nvPr/>
      </p:nvGrpSpPr>
      <p:grpSpPr>
        <a:xfrm>
          <a:off x="0" y="0"/>
          <a:ext cx="0" cy="0"/>
          <a:chOff x="0" y="0"/>
          <a:chExt cx="0" cy="0"/>
        </a:xfrm>
      </p:grpSpPr>
      <p:sp>
        <p:nvSpPr>
          <p:cNvPr id="409" name="Google Shape;409;p116"/>
          <p:cNvSpPr>
            <a:spLocks noGrp="1"/>
          </p:cNvSpPr>
          <p:nvPr>
            <p:ph type="pic" idx="2"/>
          </p:nvPr>
        </p:nvSpPr>
        <p:spPr>
          <a:xfrm>
            <a:off x="3035300" y="-1"/>
            <a:ext cx="8137525" cy="4000501"/>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409"/>
                                        </p:tgtEl>
                                        <p:attrNameLst>
                                          <p:attrName>style.visibility</p:attrName>
                                        </p:attrNameLst>
                                      </p:cBhvr>
                                      <p:to>
                                        <p:strVal val="visible"/>
                                      </p:to>
                                    </p:set>
                                    <p:animEffect transition="in" filter="fade">
                                      <p:cBhvr>
                                        <p:cTn id="7" dur="500"/>
                                        <p:tgtEl>
                                          <p:spTgt spid="4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72_Custom Layout">
  <p:cSld name="72_Custom Layout">
    <p:spTree>
      <p:nvGrpSpPr>
        <p:cNvPr id="1" name="Shape 410"/>
        <p:cNvGrpSpPr/>
        <p:nvPr/>
      </p:nvGrpSpPr>
      <p:grpSpPr>
        <a:xfrm>
          <a:off x="0" y="0"/>
          <a:ext cx="0" cy="0"/>
          <a:chOff x="0" y="0"/>
          <a:chExt cx="0" cy="0"/>
        </a:xfrm>
      </p:grpSpPr>
      <p:sp>
        <p:nvSpPr>
          <p:cNvPr id="411" name="Google Shape;411;p117"/>
          <p:cNvSpPr>
            <a:spLocks noGrp="1"/>
          </p:cNvSpPr>
          <p:nvPr>
            <p:ph type="pic" idx="2"/>
          </p:nvPr>
        </p:nvSpPr>
        <p:spPr>
          <a:xfrm>
            <a:off x="1016000" y="0"/>
            <a:ext cx="11176000" cy="3429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411"/>
                                        </p:tgtEl>
                                        <p:attrNameLst>
                                          <p:attrName>style.visibility</p:attrName>
                                        </p:attrNameLst>
                                      </p:cBhvr>
                                      <p:to>
                                        <p:strVal val="visible"/>
                                      </p:to>
                                    </p:set>
                                    <p:animEffect transition="in" filter="fade">
                                      <p:cBhvr>
                                        <p:cTn id="7" dur="500"/>
                                        <p:tgtEl>
                                          <p:spTgt spid="4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73_Custom Layout">
  <p:cSld name="73_Custom Layout">
    <p:spTree>
      <p:nvGrpSpPr>
        <p:cNvPr id="1" name="Shape 412"/>
        <p:cNvGrpSpPr/>
        <p:nvPr/>
      </p:nvGrpSpPr>
      <p:grpSpPr>
        <a:xfrm>
          <a:off x="0" y="0"/>
          <a:ext cx="0" cy="0"/>
          <a:chOff x="0" y="0"/>
          <a:chExt cx="0" cy="0"/>
        </a:xfrm>
      </p:grpSpPr>
      <p:sp>
        <p:nvSpPr>
          <p:cNvPr id="413" name="Google Shape;413;p118"/>
          <p:cNvSpPr>
            <a:spLocks noGrp="1"/>
          </p:cNvSpPr>
          <p:nvPr>
            <p:ph type="pic" idx="2"/>
          </p:nvPr>
        </p:nvSpPr>
        <p:spPr>
          <a:xfrm>
            <a:off x="5023517" y="4257800"/>
            <a:ext cx="2016000" cy="2016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414" name="Google Shape;414;p118"/>
          <p:cNvSpPr>
            <a:spLocks noGrp="1"/>
          </p:cNvSpPr>
          <p:nvPr>
            <p:ph type="pic" idx="3"/>
          </p:nvPr>
        </p:nvSpPr>
        <p:spPr>
          <a:xfrm>
            <a:off x="9156825" y="4257800"/>
            <a:ext cx="2016000" cy="2016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415" name="Google Shape;415;p118"/>
          <p:cNvSpPr>
            <a:spLocks noGrp="1"/>
          </p:cNvSpPr>
          <p:nvPr>
            <p:ph type="pic" idx="4"/>
          </p:nvPr>
        </p:nvSpPr>
        <p:spPr>
          <a:xfrm>
            <a:off x="7090171" y="4257800"/>
            <a:ext cx="2015999" cy="2016000"/>
          </a:xfrm>
          <a:prstGeom prst="rect">
            <a:avLst/>
          </a:prstGeom>
          <a:solidFill>
            <a:schemeClr val="lt1"/>
          </a:solidFill>
          <a:ln>
            <a:noFill/>
          </a:ln>
          <a:effectLst>
            <a:outerShdw blurRad="762000" dist="254000" dir="5400000" algn="t" rotWithShape="0">
              <a:srgbClr val="000000">
                <a:alpha val="28627"/>
              </a:srgbClr>
            </a:outerShdw>
          </a:effectLst>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13"/>
                                        </p:tgtEl>
                                        <p:attrNameLst>
                                          <p:attrName>style.visibility</p:attrName>
                                        </p:attrNameLst>
                                      </p:cBhvr>
                                      <p:to>
                                        <p:strVal val="visible"/>
                                      </p:to>
                                    </p:set>
                                    <p:animEffect transition="in" filter="fade">
                                      <p:cBhvr>
                                        <p:cTn id="7" dur="500"/>
                                        <p:tgtEl>
                                          <p:spTgt spid="413"/>
                                        </p:tgtEl>
                                      </p:cBhvr>
                                    </p:animEffect>
                                  </p:childTnLst>
                                </p:cTn>
                              </p:par>
                              <p:par>
                                <p:cTn id="8" presetID="10" presetClass="entr" presetSubtype="0" fill="hold" nodeType="withEffect">
                                  <p:stCondLst>
                                    <p:cond delay="1000"/>
                                  </p:stCondLst>
                                  <p:childTnLst>
                                    <p:set>
                                      <p:cBhvr>
                                        <p:cTn id="9" dur="1" fill="hold">
                                          <p:stCondLst>
                                            <p:cond delay="0"/>
                                          </p:stCondLst>
                                        </p:cTn>
                                        <p:tgtEl>
                                          <p:spTgt spid="414"/>
                                        </p:tgtEl>
                                        <p:attrNameLst>
                                          <p:attrName>style.visibility</p:attrName>
                                        </p:attrNameLst>
                                      </p:cBhvr>
                                      <p:to>
                                        <p:strVal val="visible"/>
                                      </p:to>
                                    </p:set>
                                    <p:animEffect transition="in" filter="fade">
                                      <p:cBhvr>
                                        <p:cTn id="10" dur="500"/>
                                        <p:tgtEl>
                                          <p:spTgt spid="414"/>
                                        </p:tgtEl>
                                      </p:cBhvr>
                                    </p:animEffect>
                                  </p:childTnLst>
                                </p:cTn>
                              </p:par>
                              <p:par>
                                <p:cTn id="11" presetID="10" presetClass="entr" presetSubtype="0" fill="hold" nodeType="withEffect">
                                  <p:stCondLst>
                                    <p:cond delay="500"/>
                                  </p:stCondLst>
                                  <p:childTnLst>
                                    <p:set>
                                      <p:cBhvr>
                                        <p:cTn id="12" dur="1" fill="hold">
                                          <p:stCondLst>
                                            <p:cond delay="0"/>
                                          </p:stCondLst>
                                        </p:cTn>
                                        <p:tgtEl>
                                          <p:spTgt spid="415"/>
                                        </p:tgtEl>
                                        <p:attrNameLst>
                                          <p:attrName>style.visibility</p:attrName>
                                        </p:attrNameLst>
                                      </p:cBhvr>
                                      <p:to>
                                        <p:strVal val="visible"/>
                                      </p:to>
                                    </p:set>
                                    <p:animEffect transition="in" filter="fade">
                                      <p:cBhvr>
                                        <p:cTn id="13" dur="500"/>
                                        <p:tgtEl>
                                          <p:spTgt spid="4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74_Custom Layout">
  <p:cSld name="74_Custom Layout">
    <p:spTree>
      <p:nvGrpSpPr>
        <p:cNvPr id="1" name="Shape 416"/>
        <p:cNvGrpSpPr/>
        <p:nvPr/>
      </p:nvGrpSpPr>
      <p:grpSpPr>
        <a:xfrm>
          <a:off x="0" y="0"/>
          <a:ext cx="0" cy="0"/>
          <a:chOff x="0" y="0"/>
          <a:chExt cx="0" cy="0"/>
        </a:xfrm>
      </p:grpSpPr>
      <p:sp>
        <p:nvSpPr>
          <p:cNvPr id="417" name="Google Shape;417;p119"/>
          <p:cNvSpPr txBox="1">
            <a:spLocks noGrp="1"/>
          </p:cNvSpPr>
          <p:nvPr>
            <p:ph type="title"/>
          </p:nvPr>
        </p:nvSpPr>
        <p:spPr>
          <a:xfrm>
            <a:off x="2028825" y="4441738"/>
            <a:ext cx="4057016" cy="1388284"/>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8" name="Google Shape;418;p119"/>
          <p:cNvSpPr>
            <a:spLocks noGrp="1"/>
          </p:cNvSpPr>
          <p:nvPr>
            <p:ph type="pic" idx="2"/>
          </p:nvPr>
        </p:nvSpPr>
        <p:spPr>
          <a:xfrm>
            <a:off x="3037840" y="0"/>
            <a:ext cx="3058160" cy="3444240"/>
          </a:xfrm>
          <a:prstGeom prst="rect">
            <a:avLst/>
          </a:prstGeom>
          <a:solidFill>
            <a:schemeClr val="lt1"/>
          </a:solidFill>
          <a:ln>
            <a:noFill/>
          </a:ln>
          <a:effectLst>
            <a:outerShdw blurRad="762000" dist="254000" dir="5400000" algn="t" rotWithShape="0">
              <a:srgbClr val="000000">
                <a:alpha val="28627"/>
              </a:srgbClr>
            </a:outerShdw>
          </a:effectLst>
        </p:spPr>
      </p:sp>
      <p:sp>
        <p:nvSpPr>
          <p:cNvPr id="419" name="Google Shape;419;p119"/>
          <p:cNvSpPr>
            <a:spLocks noGrp="1"/>
          </p:cNvSpPr>
          <p:nvPr>
            <p:ph type="pic" idx="3"/>
          </p:nvPr>
        </p:nvSpPr>
        <p:spPr>
          <a:xfrm>
            <a:off x="6085840" y="3444240"/>
            <a:ext cx="3048000" cy="341376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420" name="Google Shape;420;p119"/>
          <p:cNvSpPr>
            <a:spLocks noGrp="1"/>
          </p:cNvSpPr>
          <p:nvPr>
            <p:ph type="pic" idx="4"/>
          </p:nvPr>
        </p:nvSpPr>
        <p:spPr>
          <a:xfrm>
            <a:off x="9133840" y="3444240"/>
            <a:ext cx="3048000" cy="341376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419"/>
                                        </p:tgtEl>
                                        <p:attrNameLst>
                                          <p:attrName>style.visibility</p:attrName>
                                        </p:attrNameLst>
                                      </p:cBhvr>
                                      <p:to>
                                        <p:strVal val="visible"/>
                                      </p:to>
                                    </p:set>
                                    <p:animEffect transition="in" filter="fade">
                                      <p:cBhvr>
                                        <p:cTn id="7" dur="500"/>
                                        <p:tgtEl>
                                          <p:spTgt spid="419"/>
                                        </p:tgtEl>
                                      </p:cBhvr>
                                    </p:animEffect>
                                  </p:childTnLst>
                                </p:cTn>
                              </p:par>
                              <p:par>
                                <p:cTn id="8" presetID="10" presetClass="entr" presetSubtype="0" fill="hold" nodeType="withEffect">
                                  <p:stCondLst>
                                    <p:cond delay="1000"/>
                                  </p:stCondLst>
                                  <p:childTnLst>
                                    <p:set>
                                      <p:cBhvr>
                                        <p:cTn id="9" dur="1" fill="hold">
                                          <p:stCondLst>
                                            <p:cond delay="0"/>
                                          </p:stCondLst>
                                        </p:cTn>
                                        <p:tgtEl>
                                          <p:spTgt spid="418"/>
                                        </p:tgtEl>
                                        <p:attrNameLst>
                                          <p:attrName>style.visibility</p:attrName>
                                        </p:attrNameLst>
                                      </p:cBhvr>
                                      <p:to>
                                        <p:strVal val="visible"/>
                                      </p:to>
                                    </p:set>
                                    <p:animEffect transition="in" filter="fade">
                                      <p:cBhvr>
                                        <p:cTn id="10" dur="500"/>
                                        <p:tgtEl>
                                          <p:spTgt spid="418"/>
                                        </p:tgtEl>
                                      </p:cBhvr>
                                    </p:animEffect>
                                  </p:childTnLst>
                                </p:cTn>
                              </p:par>
                              <p:par>
                                <p:cTn id="11" presetID="10" presetClass="entr" presetSubtype="0" fill="hold" nodeType="withEffect">
                                  <p:stCondLst>
                                    <p:cond delay="700"/>
                                  </p:stCondLst>
                                  <p:childTnLst>
                                    <p:set>
                                      <p:cBhvr>
                                        <p:cTn id="12" dur="1" fill="hold">
                                          <p:stCondLst>
                                            <p:cond delay="0"/>
                                          </p:stCondLst>
                                        </p:cTn>
                                        <p:tgtEl>
                                          <p:spTgt spid="420"/>
                                        </p:tgtEl>
                                        <p:attrNameLst>
                                          <p:attrName>style.visibility</p:attrName>
                                        </p:attrNameLst>
                                      </p:cBhvr>
                                      <p:to>
                                        <p:strVal val="visible"/>
                                      </p:to>
                                    </p:set>
                                    <p:animEffect transition="in" filter="fade">
                                      <p:cBhvr>
                                        <p:cTn id="13" dur="500"/>
                                        <p:tgtEl>
                                          <p:spTgt spid="4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75_Custom Layout">
  <p:cSld name="75_Custom Layout">
    <p:spTree>
      <p:nvGrpSpPr>
        <p:cNvPr id="1" name="Shape 421"/>
        <p:cNvGrpSpPr/>
        <p:nvPr/>
      </p:nvGrpSpPr>
      <p:grpSpPr>
        <a:xfrm>
          <a:off x="0" y="0"/>
          <a:ext cx="0" cy="0"/>
          <a:chOff x="0" y="0"/>
          <a:chExt cx="0" cy="0"/>
        </a:xfrm>
      </p:grpSpPr>
      <p:sp>
        <p:nvSpPr>
          <p:cNvPr id="422" name="Google Shape;422;p120"/>
          <p:cNvSpPr>
            <a:spLocks noGrp="1"/>
          </p:cNvSpPr>
          <p:nvPr>
            <p:ph type="pic" idx="2"/>
          </p:nvPr>
        </p:nvSpPr>
        <p:spPr>
          <a:xfrm>
            <a:off x="1016000" y="0"/>
            <a:ext cx="3058160" cy="6858000"/>
          </a:xfrm>
          <a:prstGeom prst="rect">
            <a:avLst/>
          </a:prstGeom>
          <a:solidFill>
            <a:schemeClr val="lt1"/>
          </a:solidFill>
          <a:ln>
            <a:noFill/>
          </a:ln>
        </p:spPr>
      </p:sp>
      <p:sp>
        <p:nvSpPr>
          <p:cNvPr id="423" name="Google Shape;423;p120"/>
          <p:cNvSpPr txBox="1">
            <a:spLocks noGrp="1"/>
          </p:cNvSpPr>
          <p:nvPr>
            <p:ph type="title"/>
          </p:nvPr>
        </p:nvSpPr>
        <p:spPr>
          <a:xfrm>
            <a:off x="5067300" y="946702"/>
            <a:ext cx="6114221"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22"/>
                                        </p:tgtEl>
                                        <p:attrNameLst>
                                          <p:attrName>style.visibility</p:attrName>
                                        </p:attrNameLst>
                                      </p:cBhvr>
                                      <p:to>
                                        <p:strVal val="visible"/>
                                      </p:to>
                                    </p:set>
                                    <p:animEffect transition="in" filter="fade">
                                      <p:cBhvr>
                                        <p:cTn id="7" dur="500"/>
                                        <p:tgtEl>
                                          <p:spTgt spid="4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77_Custom Layout">
  <p:cSld name="77_Custom Layout">
    <p:spTree>
      <p:nvGrpSpPr>
        <p:cNvPr id="1" name="Shape 424"/>
        <p:cNvGrpSpPr/>
        <p:nvPr/>
      </p:nvGrpSpPr>
      <p:grpSpPr>
        <a:xfrm>
          <a:off x="0" y="0"/>
          <a:ext cx="0" cy="0"/>
          <a:chOff x="0" y="0"/>
          <a:chExt cx="0" cy="0"/>
        </a:xfrm>
      </p:grpSpPr>
      <p:sp>
        <p:nvSpPr>
          <p:cNvPr id="425" name="Google Shape;425;p121"/>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6" name="Google Shape;426;p121"/>
          <p:cNvSpPr>
            <a:spLocks noGrp="1"/>
          </p:cNvSpPr>
          <p:nvPr>
            <p:ph type="pic" idx="2"/>
          </p:nvPr>
        </p:nvSpPr>
        <p:spPr>
          <a:xfrm>
            <a:off x="8128000" y="701774"/>
            <a:ext cx="2032000" cy="4572000"/>
          </a:xfrm>
          <a:prstGeom prst="rect">
            <a:avLst/>
          </a:prstGeom>
          <a:solidFill>
            <a:schemeClr val="lt1"/>
          </a:solidFill>
          <a:ln>
            <a:noFill/>
          </a:ln>
        </p:spPr>
      </p:sp>
      <p:sp>
        <p:nvSpPr>
          <p:cNvPr id="427" name="Google Shape;427;p121"/>
          <p:cNvSpPr>
            <a:spLocks noGrp="1"/>
          </p:cNvSpPr>
          <p:nvPr>
            <p:ph type="pic" idx="3"/>
          </p:nvPr>
        </p:nvSpPr>
        <p:spPr>
          <a:xfrm>
            <a:off x="6096001" y="0"/>
            <a:ext cx="2032000" cy="4572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428" name="Google Shape;428;p121"/>
          <p:cNvSpPr>
            <a:spLocks noGrp="1"/>
          </p:cNvSpPr>
          <p:nvPr>
            <p:ph type="pic" idx="4"/>
          </p:nvPr>
        </p:nvSpPr>
        <p:spPr>
          <a:xfrm>
            <a:off x="10160000" y="0"/>
            <a:ext cx="2032000" cy="4572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427"/>
                                        </p:tgtEl>
                                        <p:attrNameLst>
                                          <p:attrName>style.visibility</p:attrName>
                                        </p:attrNameLst>
                                      </p:cBhvr>
                                      <p:to>
                                        <p:strVal val="visible"/>
                                      </p:to>
                                    </p:set>
                                    <p:animEffect transition="in" filter="fade">
                                      <p:cBhvr>
                                        <p:cTn id="7" dur="500"/>
                                        <p:tgtEl>
                                          <p:spTgt spid="427"/>
                                        </p:tgtEl>
                                      </p:cBhvr>
                                    </p:animEffect>
                                  </p:childTnLst>
                                </p:cTn>
                              </p:par>
                              <p:par>
                                <p:cTn id="8" presetID="10" presetClass="entr" presetSubtype="0" fill="hold" nodeType="withEffect">
                                  <p:stCondLst>
                                    <p:cond delay="600"/>
                                  </p:stCondLst>
                                  <p:childTnLst>
                                    <p:set>
                                      <p:cBhvr>
                                        <p:cTn id="9" dur="1" fill="hold">
                                          <p:stCondLst>
                                            <p:cond delay="0"/>
                                          </p:stCondLst>
                                        </p:cTn>
                                        <p:tgtEl>
                                          <p:spTgt spid="426"/>
                                        </p:tgtEl>
                                        <p:attrNameLst>
                                          <p:attrName>style.visibility</p:attrName>
                                        </p:attrNameLst>
                                      </p:cBhvr>
                                      <p:to>
                                        <p:strVal val="visible"/>
                                      </p:to>
                                    </p:set>
                                    <p:animEffect transition="in" filter="fade">
                                      <p:cBhvr>
                                        <p:cTn id="10" dur="500"/>
                                        <p:tgtEl>
                                          <p:spTgt spid="426"/>
                                        </p:tgtEl>
                                      </p:cBhvr>
                                    </p:animEffect>
                                  </p:childTnLst>
                                </p:cTn>
                              </p:par>
                              <p:par>
                                <p:cTn id="11" presetID="10" presetClass="entr" presetSubtype="0" fill="hold" nodeType="withEffect">
                                  <p:stCondLst>
                                    <p:cond delay="900"/>
                                  </p:stCondLst>
                                  <p:childTnLst>
                                    <p:set>
                                      <p:cBhvr>
                                        <p:cTn id="12" dur="1" fill="hold">
                                          <p:stCondLst>
                                            <p:cond delay="0"/>
                                          </p:stCondLst>
                                        </p:cTn>
                                        <p:tgtEl>
                                          <p:spTgt spid="428"/>
                                        </p:tgtEl>
                                        <p:attrNameLst>
                                          <p:attrName>style.visibility</p:attrName>
                                        </p:attrNameLst>
                                      </p:cBhvr>
                                      <p:to>
                                        <p:strVal val="visible"/>
                                      </p:to>
                                    </p:set>
                                    <p:animEffect transition="in" filter="fade">
                                      <p:cBhvr>
                                        <p:cTn id="13" dur="500"/>
                                        <p:tgtEl>
                                          <p:spTgt spid="4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78_Custom Layout">
  <p:cSld name="78_Custom Layout">
    <p:spTree>
      <p:nvGrpSpPr>
        <p:cNvPr id="1" name="Shape 429"/>
        <p:cNvGrpSpPr/>
        <p:nvPr/>
      </p:nvGrpSpPr>
      <p:grpSpPr>
        <a:xfrm>
          <a:off x="0" y="0"/>
          <a:ext cx="0" cy="0"/>
          <a:chOff x="0" y="0"/>
          <a:chExt cx="0" cy="0"/>
        </a:xfrm>
      </p:grpSpPr>
      <p:sp>
        <p:nvSpPr>
          <p:cNvPr id="430" name="Google Shape;430;p122"/>
          <p:cNvSpPr>
            <a:spLocks noGrp="1"/>
          </p:cNvSpPr>
          <p:nvPr>
            <p:ph type="pic" idx="2"/>
          </p:nvPr>
        </p:nvSpPr>
        <p:spPr>
          <a:xfrm>
            <a:off x="2028825" y="3429000"/>
            <a:ext cx="4067176" cy="3429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431" name="Google Shape;431;p122"/>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430"/>
                                        </p:tgtEl>
                                        <p:attrNameLst>
                                          <p:attrName>style.visibility</p:attrName>
                                        </p:attrNameLst>
                                      </p:cBhvr>
                                      <p:to>
                                        <p:strVal val="visible"/>
                                      </p:to>
                                    </p:set>
                                    <p:animEffect transition="in" filter="fade">
                                      <p:cBhvr>
                                        <p:cTn id="7" dur="500"/>
                                        <p:tgtEl>
                                          <p:spTgt spid="4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148_Custom Layout">
  <p:cSld name="148_Custom Layout">
    <p:spTree>
      <p:nvGrpSpPr>
        <p:cNvPr id="1" name="Shape 432"/>
        <p:cNvGrpSpPr/>
        <p:nvPr/>
      </p:nvGrpSpPr>
      <p:grpSpPr>
        <a:xfrm>
          <a:off x="0" y="0"/>
          <a:ext cx="0" cy="0"/>
          <a:chOff x="0" y="0"/>
          <a:chExt cx="0" cy="0"/>
        </a:xfrm>
      </p:grpSpPr>
      <p:sp>
        <p:nvSpPr>
          <p:cNvPr id="433" name="Google Shape;433;p123"/>
          <p:cNvSpPr txBox="1">
            <a:spLocks noGrp="1"/>
          </p:cNvSpPr>
          <p:nvPr>
            <p:ph type="title"/>
          </p:nvPr>
        </p:nvSpPr>
        <p:spPr>
          <a:xfrm>
            <a:off x="7105649" y="946702"/>
            <a:ext cx="4067176" cy="1249845"/>
          </a:xfrm>
          <a:prstGeom prst="rect">
            <a:avLst/>
          </a:prstGeom>
          <a:noFill/>
          <a:ln>
            <a:noFill/>
          </a:ln>
        </p:spPr>
        <p:txBody>
          <a:bodyPr spcFirstLastPara="1" wrap="square" lIns="0" tIns="192000" rIns="0" bIns="0" anchor="t" anchorCtr="0">
            <a:noAutofit/>
          </a:bodyPr>
          <a:lstStyle>
            <a:lvl1pPr lvl="0" algn="r">
              <a:lnSpc>
                <a:spcPct val="80000"/>
              </a:lnSpc>
              <a:spcBef>
                <a:spcPts val="0"/>
              </a:spcBef>
              <a:spcAft>
                <a:spcPts val="0"/>
              </a:spcAft>
              <a:buClr>
                <a:schemeClr val="dk1"/>
              </a:buClr>
              <a:buSzPts val="36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4" name="Google Shape;434;p123"/>
          <p:cNvSpPr>
            <a:spLocks noGrp="1"/>
          </p:cNvSpPr>
          <p:nvPr>
            <p:ph type="pic" idx="2"/>
          </p:nvPr>
        </p:nvSpPr>
        <p:spPr>
          <a:xfrm>
            <a:off x="7105649" y="3429000"/>
            <a:ext cx="4067176" cy="3429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434"/>
                                        </p:tgtEl>
                                        <p:attrNameLst>
                                          <p:attrName>style.visibility</p:attrName>
                                        </p:attrNameLst>
                                      </p:cBhvr>
                                      <p:to>
                                        <p:strVal val="visible"/>
                                      </p:to>
                                    </p:set>
                                    <p:animEffect transition="in" filter="fade">
                                      <p:cBhvr>
                                        <p:cTn id="7" dur="500"/>
                                        <p:tgtEl>
                                          <p:spTgt spid="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81_Custom Layout">
  <p:cSld name="81_Custom Layout">
    <p:spTree>
      <p:nvGrpSpPr>
        <p:cNvPr id="1" name="Shape 435"/>
        <p:cNvGrpSpPr/>
        <p:nvPr/>
      </p:nvGrpSpPr>
      <p:grpSpPr>
        <a:xfrm>
          <a:off x="0" y="0"/>
          <a:ext cx="0" cy="0"/>
          <a:chOff x="0" y="0"/>
          <a:chExt cx="0" cy="0"/>
        </a:xfrm>
      </p:grpSpPr>
      <p:sp>
        <p:nvSpPr>
          <p:cNvPr id="436" name="Google Shape;436;p124"/>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80_Custom Layout">
  <p:cSld name="80_Custom Layout">
    <p:spTree>
      <p:nvGrpSpPr>
        <p:cNvPr id="1" name="Shape 437"/>
        <p:cNvGrpSpPr/>
        <p:nvPr/>
      </p:nvGrpSpPr>
      <p:grpSpPr>
        <a:xfrm>
          <a:off x="0" y="0"/>
          <a:ext cx="0" cy="0"/>
          <a:chOff x="0" y="0"/>
          <a:chExt cx="0" cy="0"/>
        </a:xfrm>
      </p:grpSpPr>
      <p:sp>
        <p:nvSpPr>
          <p:cNvPr id="438" name="Google Shape;438;p125"/>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9" name="Google Shape;439;p125"/>
          <p:cNvSpPr>
            <a:spLocks noGrp="1"/>
          </p:cNvSpPr>
          <p:nvPr>
            <p:ph type="pic" idx="2"/>
          </p:nvPr>
        </p:nvSpPr>
        <p:spPr>
          <a:xfrm>
            <a:off x="8124823" y="0"/>
            <a:ext cx="4067176"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439"/>
                                        </p:tgtEl>
                                        <p:attrNameLst>
                                          <p:attrName>style.visibility</p:attrName>
                                        </p:attrNameLst>
                                      </p:cBhvr>
                                      <p:to>
                                        <p:strVal val="visible"/>
                                      </p:to>
                                    </p:set>
                                    <p:animEffect transition="in" filter="fade">
                                      <p:cBhvr>
                                        <p:cTn id="7" dur="500"/>
                                        <p:tgtEl>
                                          <p:spTgt spid="4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143_Custom Layout">
  <p:cSld name="143_Custom Layout">
    <p:spTree>
      <p:nvGrpSpPr>
        <p:cNvPr id="1" name="Shape 440"/>
        <p:cNvGrpSpPr/>
        <p:nvPr/>
      </p:nvGrpSpPr>
      <p:grpSpPr>
        <a:xfrm>
          <a:off x="0" y="0"/>
          <a:ext cx="0" cy="0"/>
          <a:chOff x="0" y="0"/>
          <a:chExt cx="0" cy="0"/>
        </a:xfrm>
      </p:grpSpPr>
      <p:sp>
        <p:nvSpPr>
          <p:cNvPr id="441" name="Google Shape;441;p126"/>
          <p:cNvSpPr txBox="1">
            <a:spLocks noGrp="1"/>
          </p:cNvSpPr>
          <p:nvPr>
            <p:ph type="title"/>
          </p:nvPr>
        </p:nvSpPr>
        <p:spPr>
          <a:xfrm>
            <a:off x="6096000"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2" name="Google Shape;442;p126"/>
          <p:cNvSpPr>
            <a:spLocks noGrp="1"/>
          </p:cNvSpPr>
          <p:nvPr>
            <p:ph type="pic" idx="2"/>
          </p:nvPr>
        </p:nvSpPr>
        <p:spPr>
          <a:xfrm>
            <a:off x="1019175" y="0"/>
            <a:ext cx="4067176"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442"/>
                                        </p:tgtEl>
                                        <p:attrNameLst>
                                          <p:attrName>style.visibility</p:attrName>
                                        </p:attrNameLst>
                                      </p:cBhvr>
                                      <p:to>
                                        <p:strVal val="visible"/>
                                      </p:to>
                                    </p:set>
                                    <p:animEffect transition="in" filter="fade">
                                      <p:cBhvr>
                                        <p:cTn id="7" dur="500"/>
                                        <p:tgtEl>
                                          <p:spTgt spid="4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82_Custom Layout">
  <p:cSld name="82_Custom Layout">
    <p:spTree>
      <p:nvGrpSpPr>
        <p:cNvPr id="1" name="Shape 443"/>
        <p:cNvGrpSpPr/>
        <p:nvPr/>
      </p:nvGrpSpPr>
      <p:grpSpPr>
        <a:xfrm>
          <a:off x="0" y="0"/>
          <a:ext cx="0" cy="0"/>
          <a:chOff x="0" y="0"/>
          <a:chExt cx="0" cy="0"/>
        </a:xfrm>
      </p:grpSpPr>
      <p:sp>
        <p:nvSpPr>
          <p:cNvPr id="444" name="Google Shape;444;p127"/>
          <p:cNvSpPr txBox="1">
            <a:spLocks noGrp="1"/>
          </p:cNvSpPr>
          <p:nvPr>
            <p:ph type="title"/>
          </p:nvPr>
        </p:nvSpPr>
        <p:spPr>
          <a:xfrm>
            <a:off x="2028825" y="4877352"/>
            <a:ext cx="4057016" cy="1388284"/>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5" name="Google Shape;445;p127"/>
          <p:cNvSpPr>
            <a:spLocks noGrp="1"/>
          </p:cNvSpPr>
          <p:nvPr>
            <p:ph type="pic" idx="2"/>
          </p:nvPr>
        </p:nvSpPr>
        <p:spPr>
          <a:xfrm>
            <a:off x="2027238" y="0"/>
            <a:ext cx="3058160" cy="3413760"/>
          </a:xfrm>
          <a:prstGeom prst="rect">
            <a:avLst/>
          </a:prstGeom>
          <a:solidFill>
            <a:schemeClr val="lt1"/>
          </a:solidFill>
          <a:ln>
            <a:noFill/>
          </a:ln>
          <a:effectLst>
            <a:outerShdw blurRad="762000" dist="254000" dir="5400000" algn="t" rotWithShape="0">
              <a:srgbClr val="000000">
                <a:alpha val="28627"/>
              </a:srgbClr>
            </a:outerShdw>
          </a:effectLst>
        </p:spPr>
      </p:sp>
      <p:sp>
        <p:nvSpPr>
          <p:cNvPr id="446" name="Google Shape;446;p127"/>
          <p:cNvSpPr>
            <a:spLocks noGrp="1"/>
          </p:cNvSpPr>
          <p:nvPr>
            <p:ph type="pic" idx="3"/>
          </p:nvPr>
        </p:nvSpPr>
        <p:spPr>
          <a:xfrm>
            <a:off x="9133840" y="3413760"/>
            <a:ext cx="3048000" cy="344424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445"/>
                                        </p:tgtEl>
                                        <p:attrNameLst>
                                          <p:attrName>style.visibility</p:attrName>
                                        </p:attrNameLst>
                                      </p:cBhvr>
                                      <p:to>
                                        <p:strVal val="visible"/>
                                      </p:to>
                                    </p:set>
                                    <p:animEffect transition="in" filter="fade">
                                      <p:cBhvr>
                                        <p:cTn id="7" dur="500"/>
                                        <p:tgtEl>
                                          <p:spTgt spid="445"/>
                                        </p:tgtEl>
                                      </p:cBhvr>
                                    </p:animEffect>
                                  </p:childTnLst>
                                </p:cTn>
                              </p:par>
                              <p:par>
                                <p:cTn id="8" presetID="10" presetClass="entr" presetSubtype="0" fill="hold" nodeType="withEffect">
                                  <p:stCondLst>
                                    <p:cond delay="300"/>
                                  </p:stCondLst>
                                  <p:childTnLst>
                                    <p:set>
                                      <p:cBhvr>
                                        <p:cTn id="9" dur="1" fill="hold">
                                          <p:stCondLst>
                                            <p:cond delay="0"/>
                                          </p:stCondLst>
                                        </p:cTn>
                                        <p:tgtEl>
                                          <p:spTgt spid="446"/>
                                        </p:tgtEl>
                                        <p:attrNameLst>
                                          <p:attrName>style.visibility</p:attrName>
                                        </p:attrNameLst>
                                      </p:cBhvr>
                                      <p:to>
                                        <p:strVal val="visible"/>
                                      </p:to>
                                    </p:set>
                                    <p:animEffect transition="in" filter="fade">
                                      <p:cBhvr>
                                        <p:cTn id="10" dur="500"/>
                                        <p:tgtEl>
                                          <p:spTgt spid="4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83_Custom Layout">
  <p:cSld name="83_Custom Layout">
    <p:spTree>
      <p:nvGrpSpPr>
        <p:cNvPr id="1" name="Shape 447"/>
        <p:cNvGrpSpPr/>
        <p:nvPr/>
      </p:nvGrpSpPr>
      <p:grpSpPr>
        <a:xfrm>
          <a:off x="0" y="0"/>
          <a:ext cx="0" cy="0"/>
          <a:chOff x="0" y="0"/>
          <a:chExt cx="0" cy="0"/>
        </a:xfrm>
      </p:grpSpPr>
      <p:sp>
        <p:nvSpPr>
          <p:cNvPr id="448" name="Google Shape;448;p128"/>
          <p:cNvSpPr>
            <a:spLocks noGrp="1"/>
          </p:cNvSpPr>
          <p:nvPr>
            <p:ph type="pic" idx="2"/>
          </p:nvPr>
        </p:nvSpPr>
        <p:spPr>
          <a:xfrm>
            <a:off x="1019175" y="0"/>
            <a:ext cx="5076825"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449" name="Google Shape;449;p128"/>
          <p:cNvSpPr txBox="1">
            <a:spLocks noGrp="1"/>
          </p:cNvSpPr>
          <p:nvPr>
            <p:ph type="title"/>
          </p:nvPr>
        </p:nvSpPr>
        <p:spPr>
          <a:xfrm>
            <a:off x="6615953" y="558434"/>
            <a:ext cx="4560047"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0" name="Google Shape;450;p128"/>
          <p:cNvSpPr>
            <a:spLocks noGrp="1"/>
          </p:cNvSpPr>
          <p:nvPr>
            <p:ph type="pic" idx="3"/>
          </p:nvPr>
        </p:nvSpPr>
        <p:spPr>
          <a:xfrm>
            <a:off x="5070022" y="2179179"/>
            <a:ext cx="6102804" cy="3729586"/>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448"/>
                                        </p:tgtEl>
                                        <p:attrNameLst>
                                          <p:attrName>style.visibility</p:attrName>
                                        </p:attrNameLst>
                                      </p:cBhvr>
                                      <p:to>
                                        <p:strVal val="visible"/>
                                      </p:to>
                                    </p:set>
                                    <p:animEffect transition="in" filter="fade">
                                      <p:cBhvr>
                                        <p:cTn id="7" dur="500"/>
                                        <p:tgtEl>
                                          <p:spTgt spid="448"/>
                                        </p:tgtEl>
                                      </p:cBhvr>
                                    </p:animEffect>
                                  </p:childTnLst>
                                </p:cTn>
                              </p:par>
                              <p:par>
                                <p:cTn id="8" presetID="10" presetClass="entr" presetSubtype="0" fill="hold" nodeType="withEffect">
                                  <p:stCondLst>
                                    <p:cond delay="800"/>
                                  </p:stCondLst>
                                  <p:childTnLst>
                                    <p:set>
                                      <p:cBhvr>
                                        <p:cTn id="9" dur="1" fill="hold">
                                          <p:stCondLst>
                                            <p:cond delay="0"/>
                                          </p:stCondLst>
                                        </p:cTn>
                                        <p:tgtEl>
                                          <p:spTgt spid="450"/>
                                        </p:tgtEl>
                                        <p:attrNameLst>
                                          <p:attrName>style.visibility</p:attrName>
                                        </p:attrNameLst>
                                      </p:cBhvr>
                                      <p:to>
                                        <p:strVal val="visible"/>
                                      </p:to>
                                    </p:set>
                                    <p:animEffect transition="in" filter="fade">
                                      <p:cBhvr>
                                        <p:cTn id="10" dur="500"/>
                                        <p:tgtEl>
                                          <p:spTgt spid="4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147_Custom Layout">
  <p:cSld name="147_Custom Layout">
    <p:spTree>
      <p:nvGrpSpPr>
        <p:cNvPr id="1" name="Shape 451"/>
        <p:cNvGrpSpPr/>
        <p:nvPr/>
      </p:nvGrpSpPr>
      <p:grpSpPr>
        <a:xfrm>
          <a:off x="0" y="0"/>
          <a:ext cx="0" cy="0"/>
          <a:chOff x="0" y="0"/>
          <a:chExt cx="0" cy="0"/>
        </a:xfrm>
      </p:grpSpPr>
      <p:sp>
        <p:nvSpPr>
          <p:cNvPr id="452" name="Google Shape;452;p129"/>
          <p:cNvSpPr>
            <a:spLocks noGrp="1"/>
          </p:cNvSpPr>
          <p:nvPr>
            <p:ph type="pic" idx="2"/>
          </p:nvPr>
        </p:nvSpPr>
        <p:spPr>
          <a:xfrm>
            <a:off x="6099175" y="0"/>
            <a:ext cx="5076825"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453" name="Google Shape;453;p129"/>
          <p:cNvSpPr txBox="1">
            <a:spLocks noGrp="1"/>
          </p:cNvSpPr>
          <p:nvPr>
            <p:ph type="title"/>
          </p:nvPr>
        </p:nvSpPr>
        <p:spPr>
          <a:xfrm>
            <a:off x="1019176" y="558434"/>
            <a:ext cx="456004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4" name="Google Shape;454;p129"/>
          <p:cNvSpPr>
            <a:spLocks noGrp="1"/>
          </p:cNvSpPr>
          <p:nvPr>
            <p:ph type="pic" idx="3"/>
          </p:nvPr>
        </p:nvSpPr>
        <p:spPr>
          <a:xfrm>
            <a:off x="1019175" y="2179179"/>
            <a:ext cx="6157231" cy="3729586"/>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452"/>
                                        </p:tgtEl>
                                        <p:attrNameLst>
                                          <p:attrName>style.visibility</p:attrName>
                                        </p:attrNameLst>
                                      </p:cBhvr>
                                      <p:to>
                                        <p:strVal val="visible"/>
                                      </p:to>
                                    </p:set>
                                    <p:animEffect transition="in" filter="fade">
                                      <p:cBhvr>
                                        <p:cTn id="7" dur="500"/>
                                        <p:tgtEl>
                                          <p:spTgt spid="452"/>
                                        </p:tgtEl>
                                      </p:cBhvr>
                                    </p:animEffect>
                                  </p:childTnLst>
                                </p:cTn>
                              </p:par>
                              <p:par>
                                <p:cTn id="8" presetID="10" presetClass="entr" presetSubtype="0" fill="hold" nodeType="withEffect">
                                  <p:stCondLst>
                                    <p:cond delay="800"/>
                                  </p:stCondLst>
                                  <p:childTnLst>
                                    <p:set>
                                      <p:cBhvr>
                                        <p:cTn id="9" dur="1" fill="hold">
                                          <p:stCondLst>
                                            <p:cond delay="0"/>
                                          </p:stCondLst>
                                        </p:cTn>
                                        <p:tgtEl>
                                          <p:spTgt spid="454"/>
                                        </p:tgtEl>
                                        <p:attrNameLst>
                                          <p:attrName>style.visibility</p:attrName>
                                        </p:attrNameLst>
                                      </p:cBhvr>
                                      <p:to>
                                        <p:strVal val="visible"/>
                                      </p:to>
                                    </p:set>
                                    <p:animEffect transition="in" filter="fade">
                                      <p:cBhvr>
                                        <p:cTn id="10" dur="500"/>
                                        <p:tgtEl>
                                          <p:spTgt spid="4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84_Custom Layout">
  <p:cSld name="84_Custom Layout">
    <p:spTree>
      <p:nvGrpSpPr>
        <p:cNvPr id="1" name="Shape 455"/>
        <p:cNvGrpSpPr/>
        <p:nvPr/>
      </p:nvGrpSpPr>
      <p:grpSpPr>
        <a:xfrm>
          <a:off x="0" y="0"/>
          <a:ext cx="0" cy="0"/>
          <a:chOff x="0" y="0"/>
          <a:chExt cx="0" cy="0"/>
        </a:xfrm>
      </p:grpSpPr>
      <p:sp>
        <p:nvSpPr>
          <p:cNvPr id="456" name="Google Shape;456;p130"/>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7" name="Google Shape;457;p130"/>
          <p:cNvSpPr>
            <a:spLocks noGrp="1"/>
          </p:cNvSpPr>
          <p:nvPr>
            <p:ph type="pic" idx="2"/>
          </p:nvPr>
        </p:nvSpPr>
        <p:spPr>
          <a:xfrm>
            <a:off x="7316654" y="1125538"/>
            <a:ext cx="1811382" cy="1689294"/>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458" name="Google Shape;458;p130"/>
          <p:cNvSpPr>
            <a:spLocks noGrp="1"/>
          </p:cNvSpPr>
          <p:nvPr>
            <p:ph type="pic" idx="3"/>
          </p:nvPr>
        </p:nvSpPr>
        <p:spPr>
          <a:xfrm>
            <a:off x="8621215" y="4478369"/>
            <a:ext cx="2551610" cy="2379631"/>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459" name="Google Shape;459;p130"/>
          <p:cNvSpPr>
            <a:spLocks noGrp="1"/>
          </p:cNvSpPr>
          <p:nvPr>
            <p:ph type="pic" idx="4"/>
          </p:nvPr>
        </p:nvSpPr>
        <p:spPr>
          <a:xfrm>
            <a:off x="6096000" y="2179130"/>
            <a:ext cx="1811382" cy="1689294"/>
          </a:xfrm>
          <a:prstGeom prst="rect">
            <a:avLst/>
          </a:prstGeom>
          <a:solidFill>
            <a:schemeClr val="lt1"/>
          </a:solidFill>
          <a:ln>
            <a:noFill/>
          </a:ln>
          <a:effectLst>
            <a:outerShdw blurRad="762000" dist="254000" dir="5400000" algn="t" rotWithShape="0">
              <a:srgbClr val="000000">
                <a:alpha val="28627"/>
              </a:srgbClr>
            </a:outerShdw>
          </a:effectLst>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457"/>
                                        </p:tgtEl>
                                        <p:attrNameLst>
                                          <p:attrName>style.visibility</p:attrName>
                                        </p:attrNameLst>
                                      </p:cBhvr>
                                      <p:to>
                                        <p:strVal val="visible"/>
                                      </p:to>
                                    </p:set>
                                    <p:animEffect transition="in" filter="fade">
                                      <p:cBhvr>
                                        <p:cTn id="7" dur="500"/>
                                        <p:tgtEl>
                                          <p:spTgt spid="457"/>
                                        </p:tgtEl>
                                      </p:cBhvr>
                                    </p:animEffect>
                                  </p:childTnLst>
                                </p:cTn>
                              </p:par>
                              <p:par>
                                <p:cTn id="8" presetID="10" presetClass="entr" presetSubtype="0" fill="hold" nodeType="withEffect">
                                  <p:stCondLst>
                                    <p:cond delay="700"/>
                                  </p:stCondLst>
                                  <p:childTnLst>
                                    <p:set>
                                      <p:cBhvr>
                                        <p:cTn id="9" dur="1" fill="hold">
                                          <p:stCondLst>
                                            <p:cond delay="0"/>
                                          </p:stCondLst>
                                        </p:cTn>
                                        <p:tgtEl>
                                          <p:spTgt spid="458"/>
                                        </p:tgtEl>
                                        <p:attrNameLst>
                                          <p:attrName>style.visibility</p:attrName>
                                        </p:attrNameLst>
                                      </p:cBhvr>
                                      <p:to>
                                        <p:strVal val="visible"/>
                                      </p:to>
                                    </p:set>
                                    <p:animEffect transition="in" filter="fade">
                                      <p:cBhvr>
                                        <p:cTn id="10" dur="500"/>
                                        <p:tgtEl>
                                          <p:spTgt spid="458"/>
                                        </p:tgtEl>
                                      </p:cBhvr>
                                    </p:animEffect>
                                  </p:childTnLst>
                                </p:cTn>
                              </p:par>
                              <p:par>
                                <p:cTn id="11" presetID="10" presetClass="entr" presetSubtype="0" fill="hold" nodeType="withEffect">
                                  <p:stCondLst>
                                    <p:cond delay="0"/>
                                  </p:stCondLst>
                                  <p:childTnLst>
                                    <p:set>
                                      <p:cBhvr>
                                        <p:cTn id="12" dur="1" fill="hold">
                                          <p:stCondLst>
                                            <p:cond delay="0"/>
                                          </p:stCondLst>
                                        </p:cTn>
                                        <p:tgtEl>
                                          <p:spTgt spid="459"/>
                                        </p:tgtEl>
                                        <p:attrNameLst>
                                          <p:attrName>style.visibility</p:attrName>
                                        </p:attrNameLst>
                                      </p:cBhvr>
                                      <p:to>
                                        <p:strVal val="visible"/>
                                      </p:to>
                                    </p:set>
                                    <p:animEffect transition="in" filter="fade">
                                      <p:cBhvr>
                                        <p:cTn id="13" dur="500"/>
                                        <p:tgtEl>
                                          <p:spTgt spid="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139_Custom Layout">
  <p:cSld name="139_Custom Layout">
    <p:spTree>
      <p:nvGrpSpPr>
        <p:cNvPr id="1" name="Shape 460"/>
        <p:cNvGrpSpPr/>
        <p:nvPr/>
      </p:nvGrpSpPr>
      <p:grpSpPr>
        <a:xfrm>
          <a:off x="0" y="0"/>
          <a:ext cx="0" cy="0"/>
          <a:chOff x="0" y="0"/>
          <a:chExt cx="0" cy="0"/>
        </a:xfrm>
      </p:grpSpPr>
      <p:sp>
        <p:nvSpPr>
          <p:cNvPr id="461" name="Google Shape;461;p131"/>
          <p:cNvSpPr>
            <a:spLocks noGrp="1"/>
          </p:cNvSpPr>
          <p:nvPr>
            <p:ph type="pic" idx="2"/>
          </p:nvPr>
        </p:nvSpPr>
        <p:spPr>
          <a:xfrm>
            <a:off x="8621215" y="4478369"/>
            <a:ext cx="2551610" cy="2379631"/>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462" name="Google Shape;462;p131"/>
          <p:cNvSpPr>
            <a:spLocks noGrp="1"/>
          </p:cNvSpPr>
          <p:nvPr>
            <p:ph type="pic" idx="3"/>
          </p:nvPr>
        </p:nvSpPr>
        <p:spPr>
          <a:xfrm>
            <a:off x="6096001" y="1125539"/>
            <a:ext cx="2525214" cy="230346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463" name="Google Shape;463;p131"/>
          <p:cNvSpPr>
            <a:spLocks noGrp="1"/>
          </p:cNvSpPr>
          <p:nvPr>
            <p:ph type="pic" idx="4"/>
          </p:nvPr>
        </p:nvSpPr>
        <p:spPr>
          <a:xfrm>
            <a:off x="7316654" y="3077385"/>
            <a:ext cx="1811382" cy="1752601"/>
          </a:xfrm>
          <a:prstGeom prst="rect">
            <a:avLst/>
          </a:prstGeom>
          <a:solidFill>
            <a:schemeClr val="lt1"/>
          </a:solidFill>
          <a:ln>
            <a:noFill/>
          </a:ln>
          <a:effectLst>
            <a:outerShdw blurRad="762000" dist="254000" dir="5400000" algn="t" rotWithShape="0">
              <a:srgbClr val="000000">
                <a:alpha val="28627"/>
              </a:srgbClr>
            </a:outerShdw>
          </a:effectLst>
        </p:spPr>
      </p:sp>
      <p:sp>
        <p:nvSpPr>
          <p:cNvPr id="464" name="Google Shape;464;p131"/>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462"/>
                                        </p:tgtEl>
                                        <p:attrNameLst>
                                          <p:attrName>style.visibility</p:attrName>
                                        </p:attrNameLst>
                                      </p:cBhvr>
                                      <p:to>
                                        <p:strVal val="visible"/>
                                      </p:to>
                                    </p:set>
                                    <p:animEffect transition="in" filter="fade">
                                      <p:cBhvr>
                                        <p:cTn id="7" dur="500"/>
                                        <p:tgtEl>
                                          <p:spTgt spid="462"/>
                                        </p:tgtEl>
                                      </p:cBhvr>
                                    </p:animEffect>
                                  </p:childTnLst>
                                </p:cTn>
                              </p:par>
                              <p:par>
                                <p:cTn id="8" presetID="10" presetClass="entr" presetSubtype="0" fill="hold" nodeType="withEffect">
                                  <p:stCondLst>
                                    <p:cond delay="700"/>
                                  </p:stCondLst>
                                  <p:childTnLst>
                                    <p:set>
                                      <p:cBhvr>
                                        <p:cTn id="9" dur="1" fill="hold">
                                          <p:stCondLst>
                                            <p:cond delay="0"/>
                                          </p:stCondLst>
                                        </p:cTn>
                                        <p:tgtEl>
                                          <p:spTgt spid="461"/>
                                        </p:tgtEl>
                                        <p:attrNameLst>
                                          <p:attrName>style.visibility</p:attrName>
                                        </p:attrNameLst>
                                      </p:cBhvr>
                                      <p:to>
                                        <p:strVal val="visible"/>
                                      </p:to>
                                    </p:set>
                                    <p:animEffect transition="in" filter="fade">
                                      <p:cBhvr>
                                        <p:cTn id="10" dur="500"/>
                                        <p:tgtEl>
                                          <p:spTgt spid="461"/>
                                        </p:tgtEl>
                                      </p:cBhvr>
                                    </p:animEffect>
                                  </p:childTnLst>
                                </p:cTn>
                              </p:par>
                              <p:par>
                                <p:cTn id="11" presetID="10" presetClass="entr" presetSubtype="0" fill="hold" nodeType="withEffect">
                                  <p:stCondLst>
                                    <p:cond delay="0"/>
                                  </p:stCondLst>
                                  <p:childTnLst>
                                    <p:set>
                                      <p:cBhvr>
                                        <p:cTn id="12" dur="1" fill="hold">
                                          <p:stCondLst>
                                            <p:cond delay="0"/>
                                          </p:stCondLst>
                                        </p:cTn>
                                        <p:tgtEl>
                                          <p:spTgt spid="463"/>
                                        </p:tgtEl>
                                        <p:attrNameLst>
                                          <p:attrName>style.visibility</p:attrName>
                                        </p:attrNameLst>
                                      </p:cBhvr>
                                      <p:to>
                                        <p:strVal val="visible"/>
                                      </p:to>
                                    </p:set>
                                    <p:animEffect transition="in" filter="fade">
                                      <p:cBhvr>
                                        <p:cTn id="13" dur="500"/>
                                        <p:tgtEl>
                                          <p:spTgt spid="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140_Custom Layout">
  <p:cSld name="140_Custom Layout">
    <p:spTree>
      <p:nvGrpSpPr>
        <p:cNvPr id="1" name="Shape 465"/>
        <p:cNvGrpSpPr/>
        <p:nvPr/>
      </p:nvGrpSpPr>
      <p:grpSpPr>
        <a:xfrm>
          <a:off x="0" y="0"/>
          <a:ext cx="0" cy="0"/>
          <a:chOff x="0" y="0"/>
          <a:chExt cx="0" cy="0"/>
        </a:xfrm>
      </p:grpSpPr>
      <p:sp>
        <p:nvSpPr>
          <p:cNvPr id="466" name="Google Shape;466;p132"/>
          <p:cNvSpPr>
            <a:spLocks noGrp="1"/>
          </p:cNvSpPr>
          <p:nvPr>
            <p:ph type="pic" idx="2"/>
          </p:nvPr>
        </p:nvSpPr>
        <p:spPr>
          <a:xfrm>
            <a:off x="7590971" y="3530191"/>
            <a:ext cx="3581854" cy="332781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467" name="Google Shape;467;p132"/>
          <p:cNvSpPr>
            <a:spLocks noGrp="1"/>
          </p:cNvSpPr>
          <p:nvPr>
            <p:ph type="pic" idx="3"/>
          </p:nvPr>
        </p:nvSpPr>
        <p:spPr>
          <a:xfrm>
            <a:off x="5665651" y="3530190"/>
            <a:ext cx="1811382" cy="1689294"/>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468" name="Google Shape;468;p132"/>
          <p:cNvSpPr>
            <a:spLocks noGrp="1"/>
          </p:cNvSpPr>
          <p:nvPr>
            <p:ph type="pic" idx="4"/>
          </p:nvPr>
        </p:nvSpPr>
        <p:spPr>
          <a:xfrm>
            <a:off x="6095998" y="1125539"/>
            <a:ext cx="2425157" cy="231089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469" name="Google Shape;469;p132"/>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0" name="Google Shape;470;p132"/>
          <p:cNvSpPr>
            <a:spLocks noGrp="1"/>
          </p:cNvSpPr>
          <p:nvPr>
            <p:ph type="pic" idx="5"/>
          </p:nvPr>
        </p:nvSpPr>
        <p:spPr>
          <a:xfrm>
            <a:off x="8621215" y="1747135"/>
            <a:ext cx="1811382" cy="1689294"/>
          </a:xfrm>
          <a:prstGeom prst="rect">
            <a:avLst/>
          </a:prstGeom>
          <a:solidFill>
            <a:schemeClr val="lt1"/>
          </a:solidFill>
          <a:ln>
            <a:noFill/>
          </a:ln>
          <a:effectLst>
            <a:outerShdw blurRad="762000" dist="254000" dir="5400000" algn="t" rotWithShape="0">
              <a:srgbClr val="000000">
                <a:alpha val="28627"/>
              </a:srgbClr>
            </a:outerShdw>
          </a:effectLst>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467"/>
                                        </p:tgtEl>
                                        <p:attrNameLst>
                                          <p:attrName>style.visibility</p:attrName>
                                        </p:attrNameLst>
                                      </p:cBhvr>
                                      <p:to>
                                        <p:strVal val="visible"/>
                                      </p:to>
                                    </p:set>
                                    <p:animEffect transition="in" filter="fade">
                                      <p:cBhvr>
                                        <p:cTn id="7" dur="500"/>
                                        <p:tgtEl>
                                          <p:spTgt spid="467"/>
                                        </p:tgtEl>
                                      </p:cBhvr>
                                    </p:animEffect>
                                  </p:childTnLst>
                                </p:cTn>
                              </p:par>
                              <p:par>
                                <p:cTn id="8" presetID="10" presetClass="entr" presetSubtype="0" fill="hold" nodeType="withEffect">
                                  <p:stCondLst>
                                    <p:cond delay="700"/>
                                  </p:stCondLst>
                                  <p:childTnLst>
                                    <p:set>
                                      <p:cBhvr>
                                        <p:cTn id="9" dur="1" fill="hold">
                                          <p:stCondLst>
                                            <p:cond delay="0"/>
                                          </p:stCondLst>
                                        </p:cTn>
                                        <p:tgtEl>
                                          <p:spTgt spid="466"/>
                                        </p:tgtEl>
                                        <p:attrNameLst>
                                          <p:attrName>style.visibility</p:attrName>
                                        </p:attrNameLst>
                                      </p:cBhvr>
                                      <p:to>
                                        <p:strVal val="visible"/>
                                      </p:to>
                                    </p:set>
                                    <p:animEffect transition="in" filter="fade">
                                      <p:cBhvr>
                                        <p:cTn id="10" dur="500"/>
                                        <p:tgtEl>
                                          <p:spTgt spid="466"/>
                                        </p:tgtEl>
                                      </p:cBhvr>
                                    </p:animEffect>
                                  </p:childTnLst>
                                </p:cTn>
                              </p:par>
                              <p:par>
                                <p:cTn id="11" presetID="10" presetClass="entr" presetSubtype="0" fill="hold" nodeType="withEffect">
                                  <p:stCondLst>
                                    <p:cond delay="0"/>
                                  </p:stCondLst>
                                  <p:childTnLst>
                                    <p:set>
                                      <p:cBhvr>
                                        <p:cTn id="12" dur="1" fill="hold">
                                          <p:stCondLst>
                                            <p:cond delay="0"/>
                                          </p:stCondLst>
                                        </p:cTn>
                                        <p:tgtEl>
                                          <p:spTgt spid="470"/>
                                        </p:tgtEl>
                                        <p:attrNameLst>
                                          <p:attrName>style.visibility</p:attrName>
                                        </p:attrNameLst>
                                      </p:cBhvr>
                                      <p:to>
                                        <p:strVal val="visible"/>
                                      </p:to>
                                    </p:set>
                                    <p:animEffect transition="in" filter="fade">
                                      <p:cBhvr>
                                        <p:cTn id="13" dur="500"/>
                                        <p:tgtEl>
                                          <p:spTgt spid="470"/>
                                        </p:tgtEl>
                                      </p:cBhvr>
                                    </p:animEffect>
                                  </p:childTnLst>
                                </p:cTn>
                              </p:par>
                              <p:par>
                                <p:cTn id="14" presetID="10" presetClass="entr" presetSubtype="0" fill="hold" nodeType="withEffect">
                                  <p:stCondLst>
                                    <p:cond delay="700"/>
                                  </p:stCondLst>
                                  <p:childTnLst>
                                    <p:set>
                                      <p:cBhvr>
                                        <p:cTn id="15" dur="1" fill="hold">
                                          <p:stCondLst>
                                            <p:cond delay="0"/>
                                          </p:stCondLst>
                                        </p:cTn>
                                        <p:tgtEl>
                                          <p:spTgt spid="468"/>
                                        </p:tgtEl>
                                        <p:attrNameLst>
                                          <p:attrName>style.visibility</p:attrName>
                                        </p:attrNameLst>
                                      </p:cBhvr>
                                      <p:to>
                                        <p:strVal val="visible"/>
                                      </p:to>
                                    </p:set>
                                    <p:animEffect transition="in" filter="fade">
                                      <p:cBhvr>
                                        <p:cTn id="16" dur="500"/>
                                        <p:tgtEl>
                                          <p:spTgt spid="4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141_Custom Layout">
  <p:cSld name="141_Custom Layout">
    <p:spTree>
      <p:nvGrpSpPr>
        <p:cNvPr id="1" name="Shape 471"/>
        <p:cNvGrpSpPr/>
        <p:nvPr/>
      </p:nvGrpSpPr>
      <p:grpSpPr>
        <a:xfrm>
          <a:off x="0" y="0"/>
          <a:ext cx="0" cy="0"/>
          <a:chOff x="0" y="0"/>
          <a:chExt cx="0" cy="0"/>
        </a:xfrm>
      </p:grpSpPr>
      <p:sp>
        <p:nvSpPr>
          <p:cNvPr id="472" name="Google Shape;472;p133"/>
          <p:cNvSpPr>
            <a:spLocks noGrp="1"/>
          </p:cNvSpPr>
          <p:nvPr>
            <p:ph type="pic" idx="2"/>
          </p:nvPr>
        </p:nvSpPr>
        <p:spPr>
          <a:xfrm>
            <a:off x="8753475" y="3505170"/>
            <a:ext cx="2405654" cy="276863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473" name="Google Shape;473;p133"/>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4" name="Google Shape;474;p133"/>
          <p:cNvSpPr>
            <a:spLocks noGrp="1"/>
          </p:cNvSpPr>
          <p:nvPr>
            <p:ph type="pic" idx="3"/>
          </p:nvPr>
        </p:nvSpPr>
        <p:spPr>
          <a:xfrm>
            <a:off x="6096001" y="1125539"/>
            <a:ext cx="2551610" cy="230346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475" name="Google Shape;475;p133"/>
          <p:cNvSpPr>
            <a:spLocks noGrp="1"/>
          </p:cNvSpPr>
          <p:nvPr>
            <p:ph type="pic" idx="4"/>
          </p:nvPr>
        </p:nvSpPr>
        <p:spPr>
          <a:xfrm>
            <a:off x="6096000" y="4900428"/>
            <a:ext cx="2551610" cy="137337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476" name="Google Shape;476;p133"/>
          <p:cNvSpPr>
            <a:spLocks noGrp="1"/>
          </p:cNvSpPr>
          <p:nvPr>
            <p:ph type="pic" idx="5"/>
          </p:nvPr>
        </p:nvSpPr>
        <p:spPr>
          <a:xfrm>
            <a:off x="8753476" y="2327905"/>
            <a:ext cx="2405653" cy="1101095"/>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477" name="Google Shape;477;p133"/>
          <p:cNvSpPr>
            <a:spLocks noGrp="1"/>
          </p:cNvSpPr>
          <p:nvPr>
            <p:ph type="pic" idx="6"/>
          </p:nvPr>
        </p:nvSpPr>
        <p:spPr>
          <a:xfrm>
            <a:off x="8753476" y="1125539"/>
            <a:ext cx="2405654" cy="1106003"/>
          </a:xfrm>
          <a:prstGeom prst="rect">
            <a:avLst/>
          </a:prstGeom>
          <a:solidFill>
            <a:schemeClr val="lt1"/>
          </a:solidFill>
          <a:ln>
            <a:noFill/>
          </a:ln>
          <a:effectLst>
            <a:outerShdw blurRad="762000" dist="254000" dir="5400000" algn="t" rotWithShape="0">
              <a:srgbClr val="000000">
                <a:alpha val="28627"/>
              </a:srgbClr>
            </a:outerShdw>
          </a:effectLst>
        </p:spPr>
      </p:sp>
      <p:sp>
        <p:nvSpPr>
          <p:cNvPr id="478" name="Google Shape;478;p133"/>
          <p:cNvSpPr>
            <a:spLocks noGrp="1"/>
          </p:cNvSpPr>
          <p:nvPr>
            <p:ph type="pic" idx="7"/>
          </p:nvPr>
        </p:nvSpPr>
        <p:spPr>
          <a:xfrm>
            <a:off x="6096001" y="3505170"/>
            <a:ext cx="2551609" cy="1319089"/>
          </a:xfrm>
          <a:prstGeom prst="rect">
            <a:avLst/>
          </a:prstGeom>
          <a:solidFill>
            <a:schemeClr val="lt1"/>
          </a:solidFill>
          <a:ln>
            <a:noFill/>
          </a:ln>
          <a:effectLst>
            <a:outerShdw blurRad="762000" dist="254000" dir="5400000" algn="t" rotWithShape="0">
              <a:srgbClr val="000000">
                <a:alpha val="28627"/>
              </a:srgbClr>
            </a:outerShdw>
          </a:effectLst>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00"/>
                                  </p:stCondLst>
                                  <p:childTnLst>
                                    <p:set>
                                      <p:cBhvr>
                                        <p:cTn id="6" dur="1" fill="hold">
                                          <p:stCondLst>
                                            <p:cond delay="0"/>
                                          </p:stCondLst>
                                        </p:cTn>
                                        <p:tgtEl>
                                          <p:spTgt spid="472"/>
                                        </p:tgtEl>
                                        <p:attrNameLst>
                                          <p:attrName>style.visibility</p:attrName>
                                        </p:attrNameLst>
                                      </p:cBhvr>
                                      <p:to>
                                        <p:strVal val="visible"/>
                                      </p:to>
                                    </p:set>
                                    <p:animEffect transition="in" filter="fade">
                                      <p:cBhvr>
                                        <p:cTn id="7" dur="500"/>
                                        <p:tgtEl>
                                          <p:spTgt spid="472"/>
                                        </p:tgtEl>
                                      </p:cBhvr>
                                    </p:animEffect>
                                  </p:childTnLst>
                                </p:cTn>
                              </p:par>
                              <p:par>
                                <p:cTn id="8" presetID="10" presetClass="entr" presetSubtype="0" fill="hold" nodeType="withEffect">
                                  <p:stCondLst>
                                    <p:cond delay="0"/>
                                  </p:stCondLst>
                                  <p:childTnLst>
                                    <p:set>
                                      <p:cBhvr>
                                        <p:cTn id="9" dur="1" fill="hold">
                                          <p:stCondLst>
                                            <p:cond delay="0"/>
                                          </p:stCondLst>
                                        </p:cTn>
                                        <p:tgtEl>
                                          <p:spTgt spid="477"/>
                                        </p:tgtEl>
                                        <p:attrNameLst>
                                          <p:attrName>style.visibility</p:attrName>
                                        </p:attrNameLst>
                                      </p:cBhvr>
                                      <p:to>
                                        <p:strVal val="visible"/>
                                      </p:to>
                                    </p:set>
                                    <p:animEffect transition="in" filter="fade">
                                      <p:cBhvr>
                                        <p:cTn id="10" dur="500"/>
                                        <p:tgtEl>
                                          <p:spTgt spid="477"/>
                                        </p:tgtEl>
                                      </p:cBhvr>
                                    </p:animEffect>
                                  </p:childTnLst>
                                </p:cTn>
                              </p:par>
                              <p:par>
                                <p:cTn id="11" presetID="10" presetClass="entr" presetSubtype="0" fill="hold" nodeType="withEffect">
                                  <p:stCondLst>
                                    <p:cond delay="700"/>
                                  </p:stCondLst>
                                  <p:childTnLst>
                                    <p:set>
                                      <p:cBhvr>
                                        <p:cTn id="12" dur="1" fill="hold">
                                          <p:stCondLst>
                                            <p:cond delay="0"/>
                                          </p:stCondLst>
                                        </p:cTn>
                                        <p:tgtEl>
                                          <p:spTgt spid="474"/>
                                        </p:tgtEl>
                                        <p:attrNameLst>
                                          <p:attrName>style.visibility</p:attrName>
                                        </p:attrNameLst>
                                      </p:cBhvr>
                                      <p:to>
                                        <p:strVal val="visible"/>
                                      </p:to>
                                    </p:set>
                                    <p:animEffect transition="in" filter="fade">
                                      <p:cBhvr>
                                        <p:cTn id="13" dur="500"/>
                                        <p:tgtEl>
                                          <p:spTgt spid="474"/>
                                        </p:tgtEl>
                                      </p:cBhvr>
                                    </p:animEffect>
                                  </p:childTnLst>
                                </p:cTn>
                              </p:par>
                              <p:par>
                                <p:cTn id="14" presetID="10" presetClass="entr" presetSubtype="0" fill="hold" nodeType="withEffect">
                                  <p:stCondLst>
                                    <p:cond delay="300"/>
                                  </p:stCondLst>
                                  <p:childTnLst>
                                    <p:set>
                                      <p:cBhvr>
                                        <p:cTn id="15" dur="1" fill="hold">
                                          <p:stCondLst>
                                            <p:cond delay="0"/>
                                          </p:stCondLst>
                                        </p:cTn>
                                        <p:tgtEl>
                                          <p:spTgt spid="475"/>
                                        </p:tgtEl>
                                        <p:attrNameLst>
                                          <p:attrName>style.visibility</p:attrName>
                                        </p:attrNameLst>
                                      </p:cBhvr>
                                      <p:to>
                                        <p:strVal val="visible"/>
                                      </p:to>
                                    </p:set>
                                    <p:animEffect transition="in" filter="fade">
                                      <p:cBhvr>
                                        <p:cTn id="16" dur="500"/>
                                        <p:tgtEl>
                                          <p:spTgt spid="475"/>
                                        </p:tgtEl>
                                      </p:cBhvr>
                                    </p:animEffect>
                                  </p:childTnLst>
                                </p:cTn>
                              </p:par>
                              <p:par>
                                <p:cTn id="17" presetID="10" presetClass="entr" presetSubtype="0" fill="hold" nodeType="withEffect">
                                  <p:stCondLst>
                                    <p:cond delay="300"/>
                                  </p:stCondLst>
                                  <p:childTnLst>
                                    <p:set>
                                      <p:cBhvr>
                                        <p:cTn id="18" dur="1" fill="hold">
                                          <p:stCondLst>
                                            <p:cond delay="0"/>
                                          </p:stCondLst>
                                        </p:cTn>
                                        <p:tgtEl>
                                          <p:spTgt spid="476"/>
                                        </p:tgtEl>
                                        <p:attrNameLst>
                                          <p:attrName>style.visibility</p:attrName>
                                        </p:attrNameLst>
                                      </p:cBhvr>
                                      <p:to>
                                        <p:strVal val="visible"/>
                                      </p:to>
                                    </p:set>
                                    <p:animEffect transition="in" filter="fade">
                                      <p:cBhvr>
                                        <p:cTn id="19" dur="500"/>
                                        <p:tgtEl>
                                          <p:spTgt spid="476"/>
                                        </p:tgtEl>
                                      </p:cBhvr>
                                    </p:animEffect>
                                  </p:childTnLst>
                                </p:cTn>
                              </p:par>
                              <p:par>
                                <p:cTn id="20" presetID="10" presetClass="entr" presetSubtype="0" fill="hold" nodeType="withEffect">
                                  <p:stCondLst>
                                    <p:cond delay="0"/>
                                  </p:stCondLst>
                                  <p:childTnLst>
                                    <p:set>
                                      <p:cBhvr>
                                        <p:cTn id="21" dur="1" fill="hold">
                                          <p:stCondLst>
                                            <p:cond delay="0"/>
                                          </p:stCondLst>
                                        </p:cTn>
                                        <p:tgtEl>
                                          <p:spTgt spid="478"/>
                                        </p:tgtEl>
                                        <p:attrNameLst>
                                          <p:attrName>style.visibility</p:attrName>
                                        </p:attrNameLst>
                                      </p:cBhvr>
                                      <p:to>
                                        <p:strVal val="visible"/>
                                      </p:to>
                                    </p:set>
                                    <p:animEffect transition="in" filter="fade">
                                      <p:cBhvr>
                                        <p:cTn id="22" dur="500"/>
                                        <p:tgtEl>
                                          <p:spTgt spid="4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matchingName="85_Custom Layout">
  <p:cSld name="85_Custom Layout">
    <p:spTree>
      <p:nvGrpSpPr>
        <p:cNvPr id="1" name="Shape 479"/>
        <p:cNvGrpSpPr/>
        <p:nvPr/>
      </p:nvGrpSpPr>
      <p:grpSpPr>
        <a:xfrm>
          <a:off x="0" y="0"/>
          <a:ext cx="0" cy="0"/>
          <a:chOff x="0" y="0"/>
          <a:chExt cx="0" cy="0"/>
        </a:xfrm>
      </p:grpSpPr>
      <p:sp>
        <p:nvSpPr>
          <p:cNvPr id="480" name="Google Shape;480;p134"/>
          <p:cNvSpPr>
            <a:spLocks noGrp="1"/>
          </p:cNvSpPr>
          <p:nvPr>
            <p:ph type="pic" idx="2"/>
          </p:nvPr>
        </p:nvSpPr>
        <p:spPr>
          <a:xfrm>
            <a:off x="0" y="0"/>
            <a:ext cx="12192000"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481" name="Google Shape;481;p134"/>
          <p:cNvSpPr txBox="1">
            <a:spLocks noGrp="1"/>
          </p:cNvSpPr>
          <p:nvPr>
            <p:ph type="title"/>
          </p:nvPr>
        </p:nvSpPr>
        <p:spPr>
          <a:xfrm>
            <a:off x="5067300" y="946702"/>
            <a:ext cx="6114221"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matchingName="96_Custom Layout">
  <p:cSld name="96_Custom Layout">
    <p:spTree>
      <p:nvGrpSpPr>
        <p:cNvPr id="1" name="Shape 482"/>
        <p:cNvGrpSpPr/>
        <p:nvPr/>
      </p:nvGrpSpPr>
      <p:grpSpPr>
        <a:xfrm>
          <a:off x="0" y="0"/>
          <a:ext cx="0" cy="0"/>
          <a:chOff x="0" y="0"/>
          <a:chExt cx="0" cy="0"/>
        </a:xfrm>
      </p:grpSpPr>
      <p:sp>
        <p:nvSpPr>
          <p:cNvPr id="483" name="Google Shape;483;p135"/>
          <p:cNvSpPr>
            <a:spLocks noGrp="1"/>
          </p:cNvSpPr>
          <p:nvPr>
            <p:ph type="pic" idx="2"/>
          </p:nvPr>
        </p:nvSpPr>
        <p:spPr>
          <a:xfrm>
            <a:off x="4051005" y="0"/>
            <a:ext cx="8140995"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484" name="Google Shape;484;p135"/>
          <p:cNvSpPr txBox="1">
            <a:spLocks noGrp="1"/>
          </p:cNvSpPr>
          <p:nvPr>
            <p:ph type="title"/>
          </p:nvPr>
        </p:nvSpPr>
        <p:spPr>
          <a:xfrm>
            <a:off x="5067300" y="946702"/>
            <a:ext cx="6114221"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86_Custom Layout">
  <p:cSld name="86_Custom Layout">
    <p:spTree>
      <p:nvGrpSpPr>
        <p:cNvPr id="1" name="Shape 485"/>
        <p:cNvGrpSpPr/>
        <p:nvPr/>
      </p:nvGrpSpPr>
      <p:grpSpPr>
        <a:xfrm>
          <a:off x="0" y="0"/>
          <a:ext cx="0" cy="0"/>
          <a:chOff x="0" y="0"/>
          <a:chExt cx="0" cy="0"/>
        </a:xfrm>
      </p:grpSpPr>
      <p:sp>
        <p:nvSpPr>
          <p:cNvPr id="486" name="Google Shape;486;p136"/>
          <p:cNvSpPr>
            <a:spLocks noGrp="1"/>
          </p:cNvSpPr>
          <p:nvPr>
            <p:ph type="pic" idx="2"/>
          </p:nvPr>
        </p:nvSpPr>
        <p:spPr>
          <a:xfrm>
            <a:off x="1019175" y="0"/>
            <a:ext cx="5076825"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487" name="Google Shape;487;p136"/>
          <p:cNvSpPr txBox="1">
            <a:spLocks noGrp="1"/>
          </p:cNvSpPr>
          <p:nvPr>
            <p:ph type="title"/>
          </p:nvPr>
        </p:nvSpPr>
        <p:spPr>
          <a:xfrm>
            <a:off x="6800850" y="946702"/>
            <a:ext cx="4380671"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486"/>
                                        </p:tgtEl>
                                        <p:attrNameLst>
                                          <p:attrName>style.visibility</p:attrName>
                                        </p:attrNameLst>
                                      </p:cBhvr>
                                      <p:to>
                                        <p:strVal val="visible"/>
                                      </p:to>
                                    </p:set>
                                    <p:animEffect transition="in" filter="fade">
                                      <p:cBhvr>
                                        <p:cTn id="7" dur="500"/>
                                        <p:tgtEl>
                                          <p:spTgt spid="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146_Custom Layout">
  <p:cSld name="146_Custom Layout">
    <p:spTree>
      <p:nvGrpSpPr>
        <p:cNvPr id="1" name="Shape 488"/>
        <p:cNvGrpSpPr/>
        <p:nvPr/>
      </p:nvGrpSpPr>
      <p:grpSpPr>
        <a:xfrm>
          <a:off x="0" y="0"/>
          <a:ext cx="0" cy="0"/>
          <a:chOff x="0" y="0"/>
          <a:chExt cx="0" cy="0"/>
        </a:xfrm>
      </p:grpSpPr>
      <p:sp>
        <p:nvSpPr>
          <p:cNvPr id="489" name="Google Shape;489;p137"/>
          <p:cNvSpPr>
            <a:spLocks noGrp="1"/>
          </p:cNvSpPr>
          <p:nvPr>
            <p:ph type="pic" idx="2"/>
          </p:nvPr>
        </p:nvSpPr>
        <p:spPr>
          <a:xfrm>
            <a:off x="7115175" y="0"/>
            <a:ext cx="5076825"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490" name="Google Shape;490;p137"/>
          <p:cNvSpPr txBox="1">
            <a:spLocks noGrp="1"/>
          </p:cNvSpPr>
          <p:nvPr>
            <p:ph type="title"/>
          </p:nvPr>
        </p:nvSpPr>
        <p:spPr>
          <a:xfrm>
            <a:off x="2027239" y="946702"/>
            <a:ext cx="4068762"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489"/>
                                        </p:tgtEl>
                                        <p:attrNameLst>
                                          <p:attrName>style.visibility</p:attrName>
                                        </p:attrNameLst>
                                      </p:cBhvr>
                                      <p:to>
                                        <p:strVal val="visible"/>
                                      </p:to>
                                    </p:set>
                                    <p:animEffect transition="in" filter="fade">
                                      <p:cBhvr>
                                        <p:cTn id="7" dur="500"/>
                                        <p:tgtEl>
                                          <p:spTgt spid="4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102_Custom Layout">
  <p:cSld name="102_Custom Layout">
    <p:spTree>
      <p:nvGrpSpPr>
        <p:cNvPr id="1" name="Shape 491"/>
        <p:cNvGrpSpPr/>
        <p:nvPr/>
      </p:nvGrpSpPr>
      <p:grpSpPr>
        <a:xfrm>
          <a:off x="0" y="0"/>
          <a:ext cx="0" cy="0"/>
          <a:chOff x="0" y="0"/>
          <a:chExt cx="0" cy="0"/>
        </a:xfrm>
      </p:grpSpPr>
      <p:sp>
        <p:nvSpPr>
          <p:cNvPr id="492" name="Google Shape;492;p138"/>
          <p:cNvSpPr>
            <a:spLocks noGrp="1"/>
          </p:cNvSpPr>
          <p:nvPr>
            <p:ph type="pic" idx="2"/>
          </p:nvPr>
        </p:nvSpPr>
        <p:spPr>
          <a:xfrm>
            <a:off x="7112000" y="0"/>
            <a:ext cx="5080000"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493" name="Google Shape;493;p138"/>
          <p:cNvSpPr txBox="1">
            <a:spLocks noGrp="1"/>
          </p:cNvSpPr>
          <p:nvPr>
            <p:ph type="title"/>
          </p:nvPr>
        </p:nvSpPr>
        <p:spPr>
          <a:xfrm>
            <a:off x="2028825" y="5023955"/>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92"/>
                                        </p:tgtEl>
                                        <p:attrNameLst>
                                          <p:attrName>style.visibility</p:attrName>
                                        </p:attrNameLst>
                                      </p:cBhvr>
                                      <p:to>
                                        <p:strVal val="visible"/>
                                      </p:to>
                                    </p:set>
                                    <p:animEffect transition="in" filter="fade">
                                      <p:cBhvr>
                                        <p:cTn id="7" dur="500"/>
                                        <p:tgtEl>
                                          <p:spTgt spid="4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70_Custom Layout">
  <p:cSld name="70_Custom Layout">
    <p:spTree>
      <p:nvGrpSpPr>
        <p:cNvPr id="1" name="Shape 494"/>
        <p:cNvGrpSpPr/>
        <p:nvPr/>
      </p:nvGrpSpPr>
      <p:grpSpPr>
        <a:xfrm>
          <a:off x="0" y="0"/>
          <a:ext cx="0" cy="0"/>
          <a:chOff x="0" y="0"/>
          <a:chExt cx="0" cy="0"/>
        </a:xfrm>
      </p:grpSpPr>
      <p:sp>
        <p:nvSpPr>
          <p:cNvPr id="495" name="Google Shape;495;p139"/>
          <p:cNvSpPr txBox="1">
            <a:spLocks noGrp="1"/>
          </p:cNvSpPr>
          <p:nvPr>
            <p:ph type="title"/>
          </p:nvPr>
        </p:nvSpPr>
        <p:spPr>
          <a:xfrm>
            <a:off x="1026213" y="2624344"/>
            <a:ext cx="10146612" cy="1499981"/>
          </a:xfrm>
          <a:prstGeom prst="rect">
            <a:avLst/>
          </a:prstGeom>
          <a:noFill/>
          <a:ln>
            <a:noFill/>
          </a:ln>
          <a:effectLst>
            <a:outerShdw blurRad="762000" dist="381000" dir="5400000" algn="t" rotWithShape="0">
              <a:srgbClr val="000000">
                <a:alpha val="28627"/>
              </a:srgbClr>
            </a:outerShdw>
          </a:effectLst>
        </p:spPr>
        <p:txBody>
          <a:bodyPr spcFirstLastPara="1" wrap="square" lIns="0" tIns="0" rIns="0" bIns="0" anchor="ctr" anchorCtr="0">
            <a:noAutofit/>
          </a:bodyPr>
          <a:lstStyle>
            <a:lvl1pPr lvl="0" algn="ctr">
              <a:lnSpc>
                <a:spcPct val="80000"/>
              </a:lnSpc>
              <a:spcBef>
                <a:spcPts val="0"/>
              </a:spcBef>
              <a:spcAft>
                <a:spcPts val="0"/>
              </a:spcAft>
              <a:buClr>
                <a:schemeClr val="dk1"/>
              </a:buClr>
              <a:buSzPts val="9600"/>
              <a:buFont typeface="Arial"/>
              <a:buNone/>
              <a:defRPr sz="9600" b="1"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95"/>
                                        </p:tgtEl>
                                        <p:attrNameLst>
                                          <p:attrName>style.visibility</p:attrName>
                                        </p:attrNameLst>
                                      </p:cBhvr>
                                      <p:to>
                                        <p:strVal val="visible"/>
                                      </p:to>
                                    </p:set>
                                    <p:anim calcmode="lin" valueType="num">
                                      <p:cBhvr additive="base">
                                        <p:cTn id="7" dur="1000"/>
                                        <p:tgtEl>
                                          <p:spTgt spid="4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95_Custom Layout">
  <p:cSld name="95_Custom Layout">
    <p:spTree>
      <p:nvGrpSpPr>
        <p:cNvPr id="1" name="Shape 496"/>
        <p:cNvGrpSpPr/>
        <p:nvPr/>
      </p:nvGrpSpPr>
      <p:grpSpPr>
        <a:xfrm>
          <a:off x="0" y="0"/>
          <a:ext cx="0" cy="0"/>
          <a:chOff x="0" y="0"/>
          <a:chExt cx="0" cy="0"/>
        </a:xfrm>
      </p:grpSpPr>
      <p:sp>
        <p:nvSpPr>
          <p:cNvPr id="497" name="Google Shape;497;p140"/>
          <p:cNvSpPr>
            <a:spLocks noGrp="1"/>
          </p:cNvSpPr>
          <p:nvPr>
            <p:ph type="pic" idx="2"/>
          </p:nvPr>
        </p:nvSpPr>
        <p:spPr>
          <a:xfrm>
            <a:off x="2027238" y="2805640"/>
            <a:ext cx="8376487" cy="9437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97"/>
                                        </p:tgtEl>
                                        <p:attrNameLst>
                                          <p:attrName>style.visibility</p:attrName>
                                        </p:attrNameLst>
                                      </p:cBhvr>
                                      <p:to>
                                        <p:strVal val="visible"/>
                                      </p:to>
                                    </p:set>
                                    <p:animEffect transition="in" filter="fade">
                                      <p:cBhvr>
                                        <p:cTn id="7" dur="500"/>
                                        <p:tgtEl>
                                          <p:spTgt spid="4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90_Custom Layout">
  <p:cSld name="90_Custom Layout">
    <p:spTree>
      <p:nvGrpSpPr>
        <p:cNvPr id="1" name="Shape 498"/>
        <p:cNvGrpSpPr/>
        <p:nvPr/>
      </p:nvGrpSpPr>
      <p:grpSpPr>
        <a:xfrm>
          <a:off x="0" y="0"/>
          <a:ext cx="0" cy="0"/>
          <a:chOff x="0" y="0"/>
          <a:chExt cx="0" cy="0"/>
        </a:xfrm>
      </p:grpSpPr>
      <p:sp>
        <p:nvSpPr>
          <p:cNvPr id="499" name="Google Shape;499;p141"/>
          <p:cNvSpPr txBox="1">
            <a:spLocks noGrp="1"/>
          </p:cNvSpPr>
          <p:nvPr>
            <p:ph type="title"/>
          </p:nvPr>
        </p:nvSpPr>
        <p:spPr>
          <a:xfrm>
            <a:off x="2028825" y="946702"/>
            <a:ext cx="5083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91_Custom Layout">
  <p:cSld name="91_Custom Layout">
    <p:spTree>
      <p:nvGrpSpPr>
        <p:cNvPr id="1" name="Shape 500"/>
        <p:cNvGrpSpPr/>
        <p:nvPr/>
      </p:nvGrpSpPr>
      <p:grpSpPr>
        <a:xfrm>
          <a:off x="0" y="0"/>
          <a:ext cx="0" cy="0"/>
          <a:chOff x="0" y="0"/>
          <a:chExt cx="0" cy="0"/>
        </a:xfrm>
      </p:grpSpPr>
      <p:sp>
        <p:nvSpPr>
          <p:cNvPr id="501" name="Google Shape;501;p142"/>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2" name="Google Shape;502;p142"/>
          <p:cNvSpPr>
            <a:spLocks noGrp="1"/>
          </p:cNvSpPr>
          <p:nvPr>
            <p:ph type="pic" idx="2"/>
          </p:nvPr>
        </p:nvSpPr>
        <p:spPr>
          <a:xfrm>
            <a:off x="2028823" y="2426287"/>
            <a:ext cx="2196553" cy="3847513"/>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03" name="Google Shape;503;p142"/>
          <p:cNvSpPr>
            <a:spLocks noGrp="1"/>
          </p:cNvSpPr>
          <p:nvPr>
            <p:ph type="pic" idx="3"/>
          </p:nvPr>
        </p:nvSpPr>
        <p:spPr>
          <a:xfrm>
            <a:off x="4344640" y="2426287"/>
            <a:ext cx="2196553" cy="3847513"/>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04" name="Google Shape;504;p142"/>
          <p:cNvSpPr>
            <a:spLocks noGrp="1"/>
          </p:cNvSpPr>
          <p:nvPr>
            <p:ph type="pic" idx="4"/>
          </p:nvPr>
        </p:nvSpPr>
        <p:spPr>
          <a:xfrm>
            <a:off x="6658870" y="2426287"/>
            <a:ext cx="2196553" cy="3847513"/>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05" name="Google Shape;505;p142"/>
          <p:cNvSpPr>
            <a:spLocks noGrp="1"/>
          </p:cNvSpPr>
          <p:nvPr>
            <p:ph type="pic" idx="5"/>
          </p:nvPr>
        </p:nvSpPr>
        <p:spPr>
          <a:xfrm>
            <a:off x="8976272" y="2426287"/>
            <a:ext cx="2196553" cy="3847513"/>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02"/>
                                        </p:tgtEl>
                                        <p:attrNameLst>
                                          <p:attrName>style.visibility</p:attrName>
                                        </p:attrNameLst>
                                      </p:cBhvr>
                                      <p:to>
                                        <p:strVal val="visible"/>
                                      </p:to>
                                    </p:set>
                                    <p:animEffect transition="in" filter="fade">
                                      <p:cBhvr>
                                        <p:cTn id="7" dur="500"/>
                                        <p:tgtEl>
                                          <p:spTgt spid="502"/>
                                        </p:tgtEl>
                                      </p:cBhvr>
                                    </p:animEffect>
                                  </p:childTnLst>
                                </p:cTn>
                              </p:par>
                              <p:par>
                                <p:cTn id="8" presetID="10" presetClass="entr" presetSubtype="0" fill="hold" nodeType="withEffect">
                                  <p:stCondLst>
                                    <p:cond delay="400"/>
                                  </p:stCondLst>
                                  <p:childTnLst>
                                    <p:set>
                                      <p:cBhvr>
                                        <p:cTn id="9" dur="1" fill="hold">
                                          <p:stCondLst>
                                            <p:cond delay="0"/>
                                          </p:stCondLst>
                                        </p:cTn>
                                        <p:tgtEl>
                                          <p:spTgt spid="503"/>
                                        </p:tgtEl>
                                        <p:attrNameLst>
                                          <p:attrName>style.visibility</p:attrName>
                                        </p:attrNameLst>
                                      </p:cBhvr>
                                      <p:to>
                                        <p:strVal val="visible"/>
                                      </p:to>
                                    </p:set>
                                    <p:animEffect transition="in" filter="fade">
                                      <p:cBhvr>
                                        <p:cTn id="10" dur="500"/>
                                        <p:tgtEl>
                                          <p:spTgt spid="503"/>
                                        </p:tgtEl>
                                      </p:cBhvr>
                                    </p:animEffect>
                                  </p:childTnLst>
                                </p:cTn>
                              </p:par>
                              <p:par>
                                <p:cTn id="11" presetID="10" presetClass="entr" presetSubtype="0" fill="hold" nodeType="withEffect">
                                  <p:stCondLst>
                                    <p:cond delay="800"/>
                                  </p:stCondLst>
                                  <p:childTnLst>
                                    <p:set>
                                      <p:cBhvr>
                                        <p:cTn id="12" dur="1" fill="hold">
                                          <p:stCondLst>
                                            <p:cond delay="0"/>
                                          </p:stCondLst>
                                        </p:cTn>
                                        <p:tgtEl>
                                          <p:spTgt spid="504"/>
                                        </p:tgtEl>
                                        <p:attrNameLst>
                                          <p:attrName>style.visibility</p:attrName>
                                        </p:attrNameLst>
                                      </p:cBhvr>
                                      <p:to>
                                        <p:strVal val="visible"/>
                                      </p:to>
                                    </p:set>
                                    <p:animEffect transition="in" filter="fade">
                                      <p:cBhvr>
                                        <p:cTn id="13" dur="500"/>
                                        <p:tgtEl>
                                          <p:spTgt spid="504"/>
                                        </p:tgtEl>
                                      </p:cBhvr>
                                    </p:animEffect>
                                  </p:childTnLst>
                                </p:cTn>
                              </p:par>
                              <p:par>
                                <p:cTn id="14" presetID="10" presetClass="entr" presetSubtype="0" fill="hold" nodeType="withEffect">
                                  <p:stCondLst>
                                    <p:cond delay="1200"/>
                                  </p:stCondLst>
                                  <p:childTnLst>
                                    <p:set>
                                      <p:cBhvr>
                                        <p:cTn id="15" dur="1" fill="hold">
                                          <p:stCondLst>
                                            <p:cond delay="0"/>
                                          </p:stCondLst>
                                        </p:cTn>
                                        <p:tgtEl>
                                          <p:spTgt spid="505"/>
                                        </p:tgtEl>
                                        <p:attrNameLst>
                                          <p:attrName>style.visibility</p:attrName>
                                        </p:attrNameLst>
                                      </p:cBhvr>
                                      <p:to>
                                        <p:strVal val="visible"/>
                                      </p:to>
                                    </p:set>
                                    <p:animEffect transition="in" filter="fade">
                                      <p:cBhvr>
                                        <p:cTn id="16" dur="500"/>
                                        <p:tgtEl>
                                          <p:spTgt spid="5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171_Custom Layout">
  <p:cSld name="171_Custom Layout">
    <p:spTree>
      <p:nvGrpSpPr>
        <p:cNvPr id="1" name="Shape 506"/>
        <p:cNvGrpSpPr/>
        <p:nvPr/>
      </p:nvGrpSpPr>
      <p:grpSpPr>
        <a:xfrm>
          <a:off x="0" y="0"/>
          <a:ext cx="0" cy="0"/>
          <a:chOff x="0" y="0"/>
          <a:chExt cx="0" cy="0"/>
        </a:xfrm>
      </p:grpSpPr>
      <p:sp>
        <p:nvSpPr>
          <p:cNvPr id="507" name="Google Shape;507;p143"/>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8" name="Google Shape;508;p143"/>
          <p:cNvSpPr>
            <a:spLocks noGrp="1"/>
          </p:cNvSpPr>
          <p:nvPr>
            <p:ph type="pic" idx="2"/>
          </p:nvPr>
        </p:nvSpPr>
        <p:spPr>
          <a:xfrm>
            <a:off x="2028823" y="2426287"/>
            <a:ext cx="1735271" cy="3847513"/>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09" name="Google Shape;509;p143"/>
          <p:cNvSpPr>
            <a:spLocks noGrp="1"/>
          </p:cNvSpPr>
          <p:nvPr>
            <p:ph type="pic" idx="3"/>
          </p:nvPr>
        </p:nvSpPr>
        <p:spPr>
          <a:xfrm>
            <a:off x="3883180" y="2426287"/>
            <a:ext cx="1735271" cy="3847513"/>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10" name="Google Shape;510;p143"/>
          <p:cNvSpPr>
            <a:spLocks noGrp="1"/>
          </p:cNvSpPr>
          <p:nvPr>
            <p:ph type="pic" idx="4"/>
          </p:nvPr>
        </p:nvSpPr>
        <p:spPr>
          <a:xfrm>
            <a:off x="5737537" y="2426286"/>
            <a:ext cx="1735271" cy="3847513"/>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11" name="Google Shape;511;p143"/>
          <p:cNvSpPr>
            <a:spLocks noGrp="1"/>
          </p:cNvSpPr>
          <p:nvPr>
            <p:ph type="pic" idx="5"/>
          </p:nvPr>
        </p:nvSpPr>
        <p:spPr>
          <a:xfrm>
            <a:off x="7591894" y="2426287"/>
            <a:ext cx="1735271" cy="3847513"/>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12" name="Google Shape;512;p143"/>
          <p:cNvSpPr>
            <a:spLocks noGrp="1"/>
          </p:cNvSpPr>
          <p:nvPr>
            <p:ph type="pic" idx="6"/>
          </p:nvPr>
        </p:nvSpPr>
        <p:spPr>
          <a:xfrm>
            <a:off x="9446250" y="2426285"/>
            <a:ext cx="1735271" cy="3847513"/>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08"/>
                                        </p:tgtEl>
                                        <p:attrNameLst>
                                          <p:attrName>style.visibility</p:attrName>
                                        </p:attrNameLst>
                                      </p:cBhvr>
                                      <p:to>
                                        <p:strVal val="visible"/>
                                      </p:to>
                                    </p:set>
                                    <p:animEffect transition="in" filter="fade">
                                      <p:cBhvr>
                                        <p:cTn id="7" dur="500"/>
                                        <p:tgtEl>
                                          <p:spTgt spid="508"/>
                                        </p:tgtEl>
                                      </p:cBhvr>
                                    </p:animEffect>
                                  </p:childTnLst>
                                </p:cTn>
                              </p:par>
                              <p:par>
                                <p:cTn id="8" presetID="10" presetClass="entr" presetSubtype="0" fill="hold" nodeType="withEffect">
                                  <p:stCondLst>
                                    <p:cond delay="400"/>
                                  </p:stCondLst>
                                  <p:childTnLst>
                                    <p:set>
                                      <p:cBhvr>
                                        <p:cTn id="9" dur="1" fill="hold">
                                          <p:stCondLst>
                                            <p:cond delay="0"/>
                                          </p:stCondLst>
                                        </p:cTn>
                                        <p:tgtEl>
                                          <p:spTgt spid="509"/>
                                        </p:tgtEl>
                                        <p:attrNameLst>
                                          <p:attrName>style.visibility</p:attrName>
                                        </p:attrNameLst>
                                      </p:cBhvr>
                                      <p:to>
                                        <p:strVal val="visible"/>
                                      </p:to>
                                    </p:set>
                                    <p:animEffect transition="in" filter="fade">
                                      <p:cBhvr>
                                        <p:cTn id="10" dur="500"/>
                                        <p:tgtEl>
                                          <p:spTgt spid="509"/>
                                        </p:tgtEl>
                                      </p:cBhvr>
                                    </p:animEffect>
                                  </p:childTnLst>
                                </p:cTn>
                              </p:par>
                              <p:par>
                                <p:cTn id="11" presetID="10" presetClass="entr" presetSubtype="0" fill="hold" nodeType="withEffect">
                                  <p:stCondLst>
                                    <p:cond delay="800"/>
                                  </p:stCondLst>
                                  <p:childTnLst>
                                    <p:set>
                                      <p:cBhvr>
                                        <p:cTn id="12" dur="1" fill="hold">
                                          <p:stCondLst>
                                            <p:cond delay="0"/>
                                          </p:stCondLst>
                                        </p:cTn>
                                        <p:tgtEl>
                                          <p:spTgt spid="510"/>
                                        </p:tgtEl>
                                        <p:attrNameLst>
                                          <p:attrName>style.visibility</p:attrName>
                                        </p:attrNameLst>
                                      </p:cBhvr>
                                      <p:to>
                                        <p:strVal val="visible"/>
                                      </p:to>
                                    </p:set>
                                    <p:animEffect transition="in" filter="fade">
                                      <p:cBhvr>
                                        <p:cTn id="13" dur="500"/>
                                        <p:tgtEl>
                                          <p:spTgt spid="510"/>
                                        </p:tgtEl>
                                      </p:cBhvr>
                                    </p:animEffect>
                                  </p:childTnLst>
                                </p:cTn>
                              </p:par>
                              <p:par>
                                <p:cTn id="14" presetID="10" presetClass="entr" presetSubtype="0" fill="hold" nodeType="withEffect">
                                  <p:stCondLst>
                                    <p:cond delay="1200"/>
                                  </p:stCondLst>
                                  <p:childTnLst>
                                    <p:set>
                                      <p:cBhvr>
                                        <p:cTn id="15" dur="1" fill="hold">
                                          <p:stCondLst>
                                            <p:cond delay="0"/>
                                          </p:stCondLst>
                                        </p:cTn>
                                        <p:tgtEl>
                                          <p:spTgt spid="511"/>
                                        </p:tgtEl>
                                        <p:attrNameLst>
                                          <p:attrName>style.visibility</p:attrName>
                                        </p:attrNameLst>
                                      </p:cBhvr>
                                      <p:to>
                                        <p:strVal val="visible"/>
                                      </p:to>
                                    </p:set>
                                    <p:animEffect transition="in" filter="fade">
                                      <p:cBhvr>
                                        <p:cTn id="16" dur="500"/>
                                        <p:tgtEl>
                                          <p:spTgt spid="511"/>
                                        </p:tgtEl>
                                      </p:cBhvr>
                                    </p:animEffect>
                                  </p:childTnLst>
                                </p:cTn>
                              </p:par>
                              <p:par>
                                <p:cTn id="17" presetID="10" presetClass="entr" presetSubtype="0" fill="hold" nodeType="withEffect">
                                  <p:stCondLst>
                                    <p:cond delay="1200"/>
                                  </p:stCondLst>
                                  <p:childTnLst>
                                    <p:set>
                                      <p:cBhvr>
                                        <p:cTn id="18" dur="1" fill="hold">
                                          <p:stCondLst>
                                            <p:cond delay="0"/>
                                          </p:stCondLst>
                                        </p:cTn>
                                        <p:tgtEl>
                                          <p:spTgt spid="512"/>
                                        </p:tgtEl>
                                        <p:attrNameLst>
                                          <p:attrName>style.visibility</p:attrName>
                                        </p:attrNameLst>
                                      </p:cBhvr>
                                      <p:to>
                                        <p:strVal val="visible"/>
                                      </p:to>
                                    </p:set>
                                    <p:animEffect transition="in" filter="fade">
                                      <p:cBhvr>
                                        <p:cTn id="19" dur="500"/>
                                        <p:tgtEl>
                                          <p:spTgt spid="5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172_Custom Layout">
  <p:cSld name="172_Custom Layout">
    <p:spTree>
      <p:nvGrpSpPr>
        <p:cNvPr id="1" name="Shape 513"/>
        <p:cNvGrpSpPr/>
        <p:nvPr/>
      </p:nvGrpSpPr>
      <p:grpSpPr>
        <a:xfrm>
          <a:off x="0" y="0"/>
          <a:ext cx="0" cy="0"/>
          <a:chOff x="0" y="0"/>
          <a:chExt cx="0" cy="0"/>
        </a:xfrm>
      </p:grpSpPr>
      <p:sp>
        <p:nvSpPr>
          <p:cNvPr id="514" name="Google Shape;514;p144"/>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5" name="Google Shape;515;p144"/>
          <p:cNvSpPr>
            <a:spLocks noGrp="1"/>
          </p:cNvSpPr>
          <p:nvPr>
            <p:ph type="pic" idx="2"/>
          </p:nvPr>
        </p:nvSpPr>
        <p:spPr>
          <a:xfrm>
            <a:off x="2028823" y="2426287"/>
            <a:ext cx="2960915" cy="3847513"/>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16" name="Google Shape;516;p144"/>
          <p:cNvSpPr>
            <a:spLocks noGrp="1"/>
          </p:cNvSpPr>
          <p:nvPr>
            <p:ph type="pic" idx="3"/>
          </p:nvPr>
        </p:nvSpPr>
        <p:spPr>
          <a:xfrm>
            <a:off x="5120366" y="2426287"/>
            <a:ext cx="2960915" cy="3847513"/>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17" name="Google Shape;517;p144"/>
          <p:cNvSpPr>
            <a:spLocks noGrp="1"/>
          </p:cNvSpPr>
          <p:nvPr>
            <p:ph type="pic" idx="4"/>
          </p:nvPr>
        </p:nvSpPr>
        <p:spPr>
          <a:xfrm>
            <a:off x="8211910" y="2426286"/>
            <a:ext cx="2960915" cy="3847513"/>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15"/>
                                        </p:tgtEl>
                                        <p:attrNameLst>
                                          <p:attrName>style.visibility</p:attrName>
                                        </p:attrNameLst>
                                      </p:cBhvr>
                                      <p:to>
                                        <p:strVal val="visible"/>
                                      </p:to>
                                    </p:set>
                                    <p:animEffect transition="in" filter="fade">
                                      <p:cBhvr>
                                        <p:cTn id="7" dur="500"/>
                                        <p:tgtEl>
                                          <p:spTgt spid="515"/>
                                        </p:tgtEl>
                                      </p:cBhvr>
                                    </p:animEffect>
                                  </p:childTnLst>
                                </p:cTn>
                              </p:par>
                              <p:par>
                                <p:cTn id="8" presetID="10" presetClass="entr" presetSubtype="0" fill="hold" nodeType="withEffect">
                                  <p:stCondLst>
                                    <p:cond delay="400"/>
                                  </p:stCondLst>
                                  <p:childTnLst>
                                    <p:set>
                                      <p:cBhvr>
                                        <p:cTn id="9" dur="1" fill="hold">
                                          <p:stCondLst>
                                            <p:cond delay="0"/>
                                          </p:stCondLst>
                                        </p:cTn>
                                        <p:tgtEl>
                                          <p:spTgt spid="516"/>
                                        </p:tgtEl>
                                        <p:attrNameLst>
                                          <p:attrName>style.visibility</p:attrName>
                                        </p:attrNameLst>
                                      </p:cBhvr>
                                      <p:to>
                                        <p:strVal val="visible"/>
                                      </p:to>
                                    </p:set>
                                    <p:animEffect transition="in" filter="fade">
                                      <p:cBhvr>
                                        <p:cTn id="10" dur="500"/>
                                        <p:tgtEl>
                                          <p:spTgt spid="516"/>
                                        </p:tgtEl>
                                      </p:cBhvr>
                                    </p:animEffect>
                                  </p:childTnLst>
                                </p:cTn>
                              </p:par>
                              <p:par>
                                <p:cTn id="11" presetID="10" presetClass="entr" presetSubtype="0" fill="hold" nodeType="withEffect">
                                  <p:stCondLst>
                                    <p:cond delay="800"/>
                                  </p:stCondLst>
                                  <p:childTnLst>
                                    <p:set>
                                      <p:cBhvr>
                                        <p:cTn id="12" dur="1" fill="hold">
                                          <p:stCondLst>
                                            <p:cond delay="0"/>
                                          </p:stCondLst>
                                        </p:cTn>
                                        <p:tgtEl>
                                          <p:spTgt spid="517"/>
                                        </p:tgtEl>
                                        <p:attrNameLst>
                                          <p:attrName>style.visibility</p:attrName>
                                        </p:attrNameLst>
                                      </p:cBhvr>
                                      <p:to>
                                        <p:strVal val="visible"/>
                                      </p:to>
                                    </p:set>
                                    <p:animEffect transition="in" filter="fade">
                                      <p:cBhvr>
                                        <p:cTn id="13" dur="500"/>
                                        <p:tgtEl>
                                          <p:spTgt spid="5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45_Title Slide">
  <p:cSld name="45_Title Slide">
    <p:spTree>
      <p:nvGrpSpPr>
        <p:cNvPr id="1" name="Shape 518"/>
        <p:cNvGrpSpPr/>
        <p:nvPr/>
      </p:nvGrpSpPr>
      <p:grpSpPr>
        <a:xfrm>
          <a:off x="0" y="0"/>
          <a:ext cx="0" cy="0"/>
          <a:chOff x="0" y="0"/>
          <a:chExt cx="0" cy="0"/>
        </a:xfrm>
      </p:grpSpPr>
      <p:sp>
        <p:nvSpPr>
          <p:cNvPr id="519" name="Google Shape;519;p145"/>
          <p:cNvSpPr/>
          <p:nvPr/>
        </p:nvSpPr>
        <p:spPr>
          <a:xfrm>
            <a:off x="0" y="0"/>
            <a:ext cx="12192000" cy="6858000"/>
          </a:xfrm>
          <a:prstGeom prst="rect">
            <a:avLst/>
          </a:prstGeom>
          <a:solidFill>
            <a:schemeClr val="dk1">
              <a:alpha val="4705"/>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20" name="Google Shape;520;p145"/>
          <p:cNvSpPr txBox="1">
            <a:spLocks noGrp="1"/>
          </p:cNvSpPr>
          <p:nvPr>
            <p:ph type="title"/>
          </p:nvPr>
        </p:nvSpPr>
        <p:spPr>
          <a:xfrm>
            <a:off x="2028825" y="946702"/>
            <a:ext cx="4067176" cy="212005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grpSp>
        <p:nvGrpSpPr>
          <p:cNvPr id="521" name="Google Shape;521;p145"/>
          <p:cNvGrpSpPr/>
          <p:nvPr/>
        </p:nvGrpSpPr>
        <p:grpSpPr>
          <a:xfrm>
            <a:off x="5550444" y="1841480"/>
            <a:ext cx="6641556" cy="3899528"/>
            <a:chOff x="5550444" y="1841480"/>
            <a:chExt cx="6641556" cy="3899528"/>
          </a:xfrm>
        </p:grpSpPr>
        <p:pic>
          <p:nvPicPr>
            <p:cNvPr id="522" name="Google Shape;522;p145"/>
            <p:cNvPicPr preferRelativeResize="0"/>
            <p:nvPr/>
          </p:nvPicPr>
          <p:blipFill rotWithShape="1">
            <a:blip r:embed="rId2">
              <a:alphaModFix/>
            </a:blip>
            <a:srcRect/>
            <a:stretch/>
          </p:blipFill>
          <p:spPr>
            <a:xfrm>
              <a:off x="5550444" y="1841480"/>
              <a:ext cx="6641556" cy="3899528"/>
            </a:xfrm>
            <a:prstGeom prst="rect">
              <a:avLst/>
            </a:prstGeom>
            <a:noFill/>
            <a:ln>
              <a:noFill/>
            </a:ln>
          </p:spPr>
        </p:pic>
        <p:sp>
          <p:nvSpPr>
            <p:cNvPr id="523" name="Google Shape;523;p145"/>
            <p:cNvSpPr/>
            <p:nvPr/>
          </p:nvSpPr>
          <p:spPr>
            <a:xfrm>
              <a:off x="8511993" y="5381156"/>
              <a:ext cx="660400" cy="138910"/>
            </a:xfrm>
            <a:prstGeom prst="rect">
              <a:avLst/>
            </a:prstGeom>
            <a:solidFill>
              <a:srgbClr val="1F1C1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524" name="Google Shape;524;p145"/>
          <p:cNvSpPr>
            <a:spLocks noGrp="1"/>
          </p:cNvSpPr>
          <p:nvPr>
            <p:ph type="pic" idx="2"/>
          </p:nvPr>
        </p:nvSpPr>
        <p:spPr>
          <a:xfrm>
            <a:off x="6369415" y="2123074"/>
            <a:ext cx="4996292" cy="312043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21"/>
                                        </p:tgtEl>
                                        <p:attrNameLst>
                                          <p:attrName>style.visibility</p:attrName>
                                        </p:attrNameLst>
                                      </p:cBhvr>
                                      <p:to>
                                        <p:strVal val="visible"/>
                                      </p:to>
                                    </p:set>
                                    <p:anim calcmode="lin" valueType="num">
                                      <p:cBhvr additive="base">
                                        <p:cTn id="7" dur="1000"/>
                                        <p:tgtEl>
                                          <p:spTgt spid="521"/>
                                        </p:tgtEl>
                                        <p:attrNameLst>
                                          <p:attrName>ppt_y</p:attrName>
                                        </p:attrNameLst>
                                      </p:cBhvr>
                                      <p:tavLst>
                                        <p:tav tm="0">
                                          <p:val>
                                            <p:strVal val="#ppt_y+1"/>
                                          </p:val>
                                        </p:tav>
                                        <p:tav tm="100000">
                                          <p:val>
                                            <p:strVal val="#ppt_y"/>
                                          </p:val>
                                        </p:tav>
                                      </p:tavLst>
                                    </p:anim>
                                  </p:childTnLst>
                                </p:cTn>
                              </p:par>
                              <p:par>
                                <p:cTn id="8" presetID="10" presetClass="entr" presetSubtype="0" fill="hold" nodeType="withEffect">
                                  <p:stCondLst>
                                    <p:cond delay="700"/>
                                  </p:stCondLst>
                                  <p:childTnLst>
                                    <p:set>
                                      <p:cBhvr>
                                        <p:cTn id="9" dur="1" fill="hold">
                                          <p:stCondLst>
                                            <p:cond delay="0"/>
                                          </p:stCondLst>
                                        </p:cTn>
                                        <p:tgtEl>
                                          <p:spTgt spid="524"/>
                                        </p:tgtEl>
                                        <p:attrNameLst>
                                          <p:attrName>style.visibility</p:attrName>
                                        </p:attrNameLst>
                                      </p:cBhvr>
                                      <p:to>
                                        <p:strVal val="visible"/>
                                      </p:to>
                                    </p:set>
                                    <p:animEffect transition="in" filter="fade">
                                      <p:cBhvr>
                                        <p:cTn id="10" dur="500"/>
                                        <p:tgtEl>
                                          <p:spTgt spid="5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matchingName="97_Custom Layout">
  <p:cSld name="97_Custom Layout">
    <p:bg>
      <p:bgPr>
        <a:solidFill>
          <a:schemeClr val="lt1"/>
        </a:solidFill>
        <a:effectLst/>
      </p:bgPr>
    </p:bg>
    <p:spTree>
      <p:nvGrpSpPr>
        <p:cNvPr id="1" name="Shape 525"/>
        <p:cNvGrpSpPr/>
        <p:nvPr/>
      </p:nvGrpSpPr>
      <p:grpSpPr>
        <a:xfrm>
          <a:off x="0" y="0"/>
          <a:ext cx="0" cy="0"/>
          <a:chOff x="0" y="0"/>
          <a:chExt cx="0" cy="0"/>
        </a:xfrm>
      </p:grpSpPr>
      <p:sp>
        <p:nvSpPr>
          <p:cNvPr id="526" name="Google Shape;526;p146"/>
          <p:cNvSpPr>
            <a:spLocks noGrp="1"/>
          </p:cNvSpPr>
          <p:nvPr>
            <p:ph type="pic" idx="2"/>
          </p:nvPr>
        </p:nvSpPr>
        <p:spPr>
          <a:xfrm>
            <a:off x="9156700" y="0"/>
            <a:ext cx="3035300"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27" name="Google Shape;527;p146"/>
          <p:cNvSpPr txBox="1">
            <a:spLocks noGrp="1"/>
          </p:cNvSpPr>
          <p:nvPr>
            <p:ph type="title"/>
          </p:nvPr>
        </p:nvSpPr>
        <p:spPr>
          <a:xfrm>
            <a:off x="1019175" y="946702"/>
            <a:ext cx="5083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rgbClr val="FFFFFF"/>
              </a:buClr>
              <a:buSzPts val="3600"/>
              <a:buFont typeface="Arial"/>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800"/>
                                  </p:stCondLst>
                                  <p:childTnLst>
                                    <p:set>
                                      <p:cBhvr>
                                        <p:cTn id="6" dur="1" fill="hold">
                                          <p:stCondLst>
                                            <p:cond delay="0"/>
                                          </p:stCondLst>
                                        </p:cTn>
                                        <p:tgtEl>
                                          <p:spTgt spid="526"/>
                                        </p:tgtEl>
                                        <p:attrNameLst>
                                          <p:attrName>style.visibility</p:attrName>
                                        </p:attrNameLst>
                                      </p:cBhvr>
                                      <p:to>
                                        <p:strVal val="visible"/>
                                      </p:to>
                                    </p:set>
                                    <p:animEffect transition="in" filter="fade">
                                      <p:cBhvr>
                                        <p:cTn id="7" dur="500"/>
                                        <p:tgtEl>
                                          <p:spTgt spid="5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98_Custom Layout">
  <p:cSld name="98_Custom Layout">
    <p:spTree>
      <p:nvGrpSpPr>
        <p:cNvPr id="1" name="Shape 528"/>
        <p:cNvGrpSpPr/>
        <p:nvPr/>
      </p:nvGrpSpPr>
      <p:grpSpPr>
        <a:xfrm>
          <a:off x="0" y="0"/>
          <a:ext cx="0" cy="0"/>
          <a:chOff x="0" y="0"/>
          <a:chExt cx="0" cy="0"/>
        </a:xfrm>
      </p:grpSpPr>
      <p:sp>
        <p:nvSpPr>
          <p:cNvPr id="529" name="Google Shape;529;p147"/>
          <p:cNvSpPr txBox="1">
            <a:spLocks noGrp="1"/>
          </p:cNvSpPr>
          <p:nvPr>
            <p:ph type="title"/>
          </p:nvPr>
        </p:nvSpPr>
        <p:spPr>
          <a:xfrm>
            <a:off x="2028825" y="946702"/>
            <a:ext cx="4067175"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100_Custom Layout">
  <p:cSld name="100_Custom Layout">
    <p:spTree>
      <p:nvGrpSpPr>
        <p:cNvPr id="1" name="Shape 530"/>
        <p:cNvGrpSpPr/>
        <p:nvPr/>
      </p:nvGrpSpPr>
      <p:grpSpPr>
        <a:xfrm>
          <a:off x="0" y="0"/>
          <a:ext cx="0" cy="0"/>
          <a:chOff x="0" y="0"/>
          <a:chExt cx="0" cy="0"/>
        </a:xfrm>
      </p:grpSpPr>
      <p:sp>
        <p:nvSpPr>
          <p:cNvPr id="531" name="Google Shape;531;p148"/>
          <p:cNvSpPr>
            <a:spLocks noGrp="1"/>
          </p:cNvSpPr>
          <p:nvPr>
            <p:ph type="pic" idx="2"/>
          </p:nvPr>
        </p:nvSpPr>
        <p:spPr>
          <a:xfrm>
            <a:off x="6095999" y="0"/>
            <a:ext cx="5076825"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32" name="Google Shape;532;p148"/>
          <p:cNvSpPr txBox="1">
            <a:spLocks noGrp="1"/>
          </p:cNvSpPr>
          <p:nvPr>
            <p:ph type="title"/>
          </p:nvPr>
        </p:nvSpPr>
        <p:spPr>
          <a:xfrm>
            <a:off x="2028825" y="946703"/>
            <a:ext cx="4067176" cy="1273984"/>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531"/>
                                        </p:tgtEl>
                                        <p:attrNameLst>
                                          <p:attrName>style.visibility</p:attrName>
                                        </p:attrNameLst>
                                      </p:cBhvr>
                                      <p:to>
                                        <p:strVal val="visible"/>
                                      </p:to>
                                    </p:set>
                                    <p:animEffect transition="in" filter="fade">
                                      <p:cBhvr>
                                        <p:cTn id="7" dur="500"/>
                                        <p:tgtEl>
                                          <p:spTgt spid="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101_Custom Layout">
  <p:cSld name="101_Custom Layout">
    <p:spTree>
      <p:nvGrpSpPr>
        <p:cNvPr id="1" name="Shape 533"/>
        <p:cNvGrpSpPr/>
        <p:nvPr/>
      </p:nvGrpSpPr>
      <p:grpSpPr>
        <a:xfrm>
          <a:off x="0" y="0"/>
          <a:ext cx="0" cy="0"/>
          <a:chOff x="0" y="0"/>
          <a:chExt cx="0" cy="0"/>
        </a:xfrm>
      </p:grpSpPr>
      <p:sp>
        <p:nvSpPr>
          <p:cNvPr id="534" name="Google Shape;534;p149"/>
          <p:cNvSpPr>
            <a:spLocks noGrp="1"/>
          </p:cNvSpPr>
          <p:nvPr>
            <p:ph type="pic" idx="2"/>
          </p:nvPr>
        </p:nvSpPr>
        <p:spPr>
          <a:xfrm>
            <a:off x="5067302" y="2399733"/>
            <a:ext cx="2057398" cy="2058534"/>
          </a:xfrm>
          <a:prstGeom prst="ellipse">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173_Custom Layout">
  <p:cSld name="173_Custom Layout">
    <p:bg>
      <p:bgPr>
        <a:solidFill>
          <a:schemeClr val="lt1"/>
        </a:solidFill>
        <a:effectLst/>
      </p:bgPr>
    </p:bg>
    <p:spTree>
      <p:nvGrpSpPr>
        <p:cNvPr id="1" name="Shape 535"/>
        <p:cNvGrpSpPr/>
        <p:nvPr/>
      </p:nvGrpSpPr>
      <p:grpSpPr>
        <a:xfrm>
          <a:off x="0" y="0"/>
          <a:ext cx="0" cy="0"/>
          <a:chOff x="0" y="0"/>
          <a:chExt cx="0" cy="0"/>
        </a:xfrm>
      </p:grpSpPr>
      <p:sp>
        <p:nvSpPr>
          <p:cNvPr id="536" name="Google Shape;536;p150"/>
          <p:cNvSpPr>
            <a:spLocks noGrp="1"/>
          </p:cNvSpPr>
          <p:nvPr>
            <p:ph type="pic" idx="2"/>
          </p:nvPr>
        </p:nvSpPr>
        <p:spPr>
          <a:xfrm>
            <a:off x="9151985" y="3625131"/>
            <a:ext cx="2028930" cy="1194003"/>
          </a:xfrm>
          <a:prstGeom prst="rect">
            <a:avLst/>
          </a:prstGeom>
          <a:solidFill>
            <a:schemeClr val="lt1"/>
          </a:solidFill>
          <a:ln>
            <a:noFill/>
          </a:ln>
          <a:effectLst>
            <a:outerShdw blurRad="762000" dist="254000" dir="5400000" algn="t" rotWithShape="0">
              <a:srgbClr val="000000">
                <a:alpha val="28627"/>
              </a:srgbClr>
            </a:outerShdw>
          </a:effectLst>
        </p:spPr>
      </p:sp>
      <p:sp>
        <p:nvSpPr>
          <p:cNvPr id="537" name="Google Shape;537;p150"/>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8" name="Google Shape;538;p150"/>
          <p:cNvSpPr>
            <a:spLocks noGrp="1"/>
          </p:cNvSpPr>
          <p:nvPr>
            <p:ph type="pic" idx="3"/>
          </p:nvPr>
        </p:nvSpPr>
        <p:spPr>
          <a:xfrm>
            <a:off x="6776530" y="4023360"/>
            <a:ext cx="2032431" cy="1184726"/>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39" name="Google Shape;539;p150"/>
          <p:cNvSpPr>
            <a:spLocks noGrp="1"/>
          </p:cNvSpPr>
          <p:nvPr>
            <p:ph type="pic" idx="4"/>
          </p:nvPr>
        </p:nvSpPr>
        <p:spPr>
          <a:xfrm>
            <a:off x="2028823" y="4023360"/>
            <a:ext cx="2032431" cy="1184726"/>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40" name="Google Shape;540;p150"/>
          <p:cNvSpPr>
            <a:spLocks noGrp="1"/>
          </p:cNvSpPr>
          <p:nvPr>
            <p:ph type="pic" idx="5"/>
          </p:nvPr>
        </p:nvSpPr>
        <p:spPr>
          <a:xfrm>
            <a:off x="4404426" y="3625132"/>
            <a:ext cx="2028930" cy="1194003"/>
          </a:xfrm>
          <a:prstGeom prst="rect">
            <a:avLst/>
          </a:prstGeom>
          <a:solidFill>
            <a:schemeClr val="lt1"/>
          </a:solidFill>
          <a:ln>
            <a:noFill/>
          </a:ln>
          <a:effectLst>
            <a:outerShdw blurRad="762000" dist="254000" dir="5400000" algn="t" rotWithShape="0">
              <a:srgbClr val="000000">
                <a:alpha val="28627"/>
              </a:srgbClr>
            </a:outerShdw>
          </a:effectLst>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39"/>
                                        </p:tgtEl>
                                        <p:attrNameLst>
                                          <p:attrName>style.visibility</p:attrName>
                                        </p:attrNameLst>
                                      </p:cBhvr>
                                      <p:to>
                                        <p:strVal val="visible"/>
                                      </p:to>
                                    </p:set>
                                    <p:animEffect transition="in" filter="fade">
                                      <p:cBhvr>
                                        <p:cTn id="7" dur="500"/>
                                        <p:tgtEl>
                                          <p:spTgt spid="539"/>
                                        </p:tgtEl>
                                      </p:cBhvr>
                                    </p:animEffect>
                                  </p:childTnLst>
                                </p:cTn>
                              </p:par>
                              <p:par>
                                <p:cTn id="8" presetID="10" presetClass="entr" presetSubtype="0" fill="hold" nodeType="withEffect">
                                  <p:stCondLst>
                                    <p:cond delay="250"/>
                                  </p:stCondLst>
                                  <p:childTnLst>
                                    <p:set>
                                      <p:cBhvr>
                                        <p:cTn id="9" dur="1" fill="hold">
                                          <p:stCondLst>
                                            <p:cond delay="0"/>
                                          </p:stCondLst>
                                        </p:cTn>
                                        <p:tgtEl>
                                          <p:spTgt spid="540"/>
                                        </p:tgtEl>
                                        <p:attrNameLst>
                                          <p:attrName>style.visibility</p:attrName>
                                        </p:attrNameLst>
                                      </p:cBhvr>
                                      <p:to>
                                        <p:strVal val="visible"/>
                                      </p:to>
                                    </p:set>
                                    <p:animEffect transition="in" filter="fade">
                                      <p:cBhvr>
                                        <p:cTn id="10" dur="500"/>
                                        <p:tgtEl>
                                          <p:spTgt spid="540"/>
                                        </p:tgtEl>
                                      </p:cBhvr>
                                    </p:animEffect>
                                  </p:childTnLst>
                                </p:cTn>
                              </p:par>
                              <p:par>
                                <p:cTn id="11" presetID="10" presetClass="entr" presetSubtype="0" fill="hold" nodeType="withEffect">
                                  <p:stCondLst>
                                    <p:cond delay="500"/>
                                  </p:stCondLst>
                                  <p:childTnLst>
                                    <p:set>
                                      <p:cBhvr>
                                        <p:cTn id="12" dur="1" fill="hold">
                                          <p:stCondLst>
                                            <p:cond delay="0"/>
                                          </p:stCondLst>
                                        </p:cTn>
                                        <p:tgtEl>
                                          <p:spTgt spid="538"/>
                                        </p:tgtEl>
                                        <p:attrNameLst>
                                          <p:attrName>style.visibility</p:attrName>
                                        </p:attrNameLst>
                                      </p:cBhvr>
                                      <p:to>
                                        <p:strVal val="visible"/>
                                      </p:to>
                                    </p:set>
                                    <p:animEffect transition="in" filter="fade">
                                      <p:cBhvr>
                                        <p:cTn id="13" dur="500"/>
                                        <p:tgtEl>
                                          <p:spTgt spid="538"/>
                                        </p:tgtEl>
                                      </p:cBhvr>
                                    </p:animEffect>
                                  </p:childTnLst>
                                </p:cTn>
                              </p:par>
                              <p:par>
                                <p:cTn id="14" presetID="10" presetClass="entr" presetSubtype="0" fill="hold" nodeType="withEffect">
                                  <p:stCondLst>
                                    <p:cond delay="750"/>
                                  </p:stCondLst>
                                  <p:childTnLst>
                                    <p:set>
                                      <p:cBhvr>
                                        <p:cTn id="15" dur="1" fill="hold">
                                          <p:stCondLst>
                                            <p:cond delay="0"/>
                                          </p:stCondLst>
                                        </p:cTn>
                                        <p:tgtEl>
                                          <p:spTgt spid="536"/>
                                        </p:tgtEl>
                                        <p:attrNameLst>
                                          <p:attrName>style.visibility</p:attrName>
                                        </p:attrNameLst>
                                      </p:cBhvr>
                                      <p:to>
                                        <p:strVal val="visible"/>
                                      </p:to>
                                    </p:set>
                                    <p:animEffect transition="in" filter="fade">
                                      <p:cBhvr>
                                        <p:cTn id="16" dur="500"/>
                                        <p:tgtEl>
                                          <p:spTgt spid="5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174_Custom Layout">
  <p:cSld name="174_Custom Layout">
    <p:bg>
      <p:bgPr>
        <a:solidFill>
          <a:schemeClr val="lt1"/>
        </a:solidFill>
        <a:effectLst/>
      </p:bgPr>
    </p:bg>
    <p:spTree>
      <p:nvGrpSpPr>
        <p:cNvPr id="1" name="Shape 541"/>
        <p:cNvGrpSpPr/>
        <p:nvPr/>
      </p:nvGrpSpPr>
      <p:grpSpPr>
        <a:xfrm>
          <a:off x="0" y="0"/>
          <a:ext cx="0" cy="0"/>
          <a:chOff x="0" y="0"/>
          <a:chExt cx="0" cy="0"/>
        </a:xfrm>
      </p:grpSpPr>
      <p:sp>
        <p:nvSpPr>
          <p:cNvPr id="542" name="Google Shape;542;p151"/>
          <p:cNvSpPr>
            <a:spLocks noGrp="1"/>
          </p:cNvSpPr>
          <p:nvPr>
            <p:ph type="pic" idx="2"/>
          </p:nvPr>
        </p:nvSpPr>
        <p:spPr>
          <a:xfrm>
            <a:off x="9804531" y="2243001"/>
            <a:ext cx="1372287" cy="1183006"/>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43" name="Google Shape;543;p151"/>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4" name="Google Shape;544;p151"/>
          <p:cNvSpPr>
            <a:spLocks noGrp="1"/>
          </p:cNvSpPr>
          <p:nvPr>
            <p:ph type="pic" idx="3"/>
          </p:nvPr>
        </p:nvSpPr>
        <p:spPr>
          <a:xfrm>
            <a:off x="2028824" y="2243001"/>
            <a:ext cx="1375772" cy="118601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45" name="Google Shape;545;p151"/>
          <p:cNvSpPr>
            <a:spLocks noGrp="1"/>
          </p:cNvSpPr>
          <p:nvPr>
            <p:ph type="pic" idx="4"/>
          </p:nvPr>
        </p:nvSpPr>
        <p:spPr>
          <a:xfrm>
            <a:off x="5910256" y="2243001"/>
            <a:ext cx="1372287" cy="1183006"/>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44"/>
                                        </p:tgtEl>
                                        <p:attrNameLst>
                                          <p:attrName>style.visibility</p:attrName>
                                        </p:attrNameLst>
                                      </p:cBhvr>
                                      <p:to>
                                        <p:strVal val="visible"/>
                                      </p:to>
                                    </p:set>
                                    <p:animEffect transition="in" filter="fade">
                                      <p:cBhvr>
                                        <p:cTn id="7" dur="500"/>
                                        <p:tgtEl>
                                          <p:spTgt spid="544"/>
                                        </p:tgtEl>
                                      </p:cBhvr>
                                    </p:animEffect>
                                  </p:childTnLst>
                                </p:cTn>
                              </p:par>
                              <p:par>
                                <p:cTn id="8" presetID="10" presetClass="entr" presetSubtype="0" fill="hold" nodeType="withEffect">
                                  <p:stCondLst>
                                    <p:cond delay="500"/>
                                  </p:stCondLst>
                                  <p:childTnLst>
                                    <p:set>
                                      <p:cBhvr>
                                        <p:cTn id="9" dur="1" fill="hold">
                                          <p:stCondLst>
                                            <p:cond delay="0"/>
                                          </p:stCondLst>
                                        </p:cTn>
                                        <p:tgtEl>
                                          <p:spTgt spid="545"/>
                                        </p:tgtEl>
                                        <p:attrNameLst>
                                          <p:attrName>style.visibility</p:attrName>
                                        </p:attrNameLst>
                                      </p:cBhvr>
                                      <p:to>
                                        <p:strVal val="visible"/>
                                      </p:to>
                                    </p:set>
                                    <p:animEffect transition="in" filter="fade">
                                      <p:cBhvr>
                                        <p:cTn id="10" dur="500"/>
                                        <p:tgtEl>
                                          <p:spTgt spid="545"/>
                                        </p:tgtEl>
                                      </p:cBhvr>
                                    </p:animEffect>
                                  </p:childTnLst>
                                </p:cTn>
                              </p:par>
                              <p:par>
                                <p:cTn id="11" presetID="10" presetClass="entr" presetSubtype="0" fill="hold" nodeType="withEffect">
                                  <p:stCondLst>
                                    <p:cond delay="1000"/>
                                  </p:stCondLst>
                                  <p:childTnLst>
                                    <p:set>
                                      <p:cBhvr>
                                        <p:cTn id="12" dur="1" fill="hold">
                                          <p:stCondLst>
                                            <p:cond delay="0"/>
                                          </p:stCondLst>
                                        </p:cTn>
                                        <p:tgtEl>
                                          <p:spTgt spid="542"/>
                                        </p:tgtEl>
                                        <p:attrNameLst>
                                          <p:attrName>style.visibility</p:attrName>
                                        </p:attrNameLst>
                                      </p:cBhvr>
                                      <p:to>
                                        <p:strVal val="visible"/>
                                      </p:to>
                                    </p:set>
                                    <p:animEffect transition="in" filter="fade">
                                      <p:cBhvr>
                                        <p:cTn id="13" dur="500"/>
                                        <p:tgtEl>
                                          <p:spTgt spid="5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176_Custom Layout">
  <p:cSld name="176_Custom Layout">
    <p:bg>
      <p:bgPr>
        <a:solidFill>
          <a:schemeClr val="lt1"/>
        </a:solidFill>
        <a:effectLst/>
      </p:bgPr>
    </p:bg>
    <p:spTree>
      <p:nvGrpSpPr>
        <p:cNvPr id="1" name="Shape 546"/>
        <p:cNvGrpSpPr/>
        <p:nvPr/>
      </p:nvGrpSpPr>
      <p:grpSpPr>
        <a:xfrm>
          <a:off x="0" y="0"/>
          <a:ext cx="0" cy="0"/>
          <a:chOff x="0" y="0"/>
          <a:chExt cx="0" cy="0"/>
        </a:xfrm>
      </p:grpSpPr>
      <p:sp>
        <p:nvSpPr>
          <p:cNvPr id="547" name="Google Shape;547;p152"/>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8" name="Google Shape;548;p152"/>
          <p:cNvSpPr>
            <a:spLocks noGrp="1"/>
          </p:cNvSpPr>
          <p:nvPr>
            <p:ph type="pic" idx="2"/>
          </p:nvPr>
        </p:nvSpPr>
        <p:spPr>
          <a:xfrm>
            <a:off x="2028824" y="2459489"/>
            <a:ext cx="2246536" cy="193666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49" name="Google Shape;549;p152"/>
          <p:cNvSpPr>
            <a:spLocks noGrp="1"/>
          </p:cNvSpPr>
          <p:nvPr>
            <p:ph type="pic" idx="3"/>
          </p:nvPr>
        </p:nvSpPr>
        <p:spPr>
          <a:xfrm>
            <a:off x="8926289" y="2459489"/>
            <a:ext cx="2246536" cy="193666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50" name="Google Shape;550;p152"/>
          <p:cNvSpPr>
            <a:spLocks noGrp="1"/>
          </p:cNvSpPr>
          <p:nvPr>
            <p:ph type="pic" idx="4"/>
          </p:nvPr>
        </p:nvSpPr>
        <p:spPr>
          <a:xfrm>
            <a:off x="5477557" y="2459489"/>
            <a:ext cx="2246536" cy="193666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48"/>
                                        </p:tgtEl>
                                        <p:attrNameLst>
                                          <p:attrName>style.visibility</p:attrName>
                                        </p:attrNameLst>
                                      </p:cBhvr>
                                      <p:to>
                                        <p:strVal val="visible"/>
                                      </p:to>
                                    </p:set>
                                    <p:animEffect transition="in" filter="fade">
                                      <p:cBhvr>
                                        <p:cTn id="7" dur="500"/>
                                        <p:tgtEl>
                                          <p:spTgt spid="548"/>
                                        </p:tgtEl>
                                      </p:cBhvr>
                                    </p:animEffect>
                                  </p:childTnLst>
                                </p:cTn>
                              </p:par>
                              <p:par>
                                <p:cTn id="8" presetID="10" presetClass="entr" presetSubtype="0" fill="hold" nodeType="withEffect">
                                  <p:stCondLst>
                                    <p:cond delay="250"/>
                                  </p:stCondLst>
                                  <p:childTnLst>
                                    <p:set>
                                      <p:cBhvr>
                                        <p:cTn id="9" dur="1" fill="hold">
                                          <p:stCondLst>
                                            <p:cond delay="0"/>
                                          </p:stCondLst>
                                        </p:cTn>
                                        <p:tgtEl>
                                          <p:spTgt spid="550"/>
                                        </p:tgtEl>
                                        <p:attrNameLst>
                                          <p:attrName>style.visibility</p:attrName>
                                        </p:attrNameLst>
                                      </p:cBhvr>
                                      <p:to>
                                        <p:strVal val="visible"/>
                                      </p:to>
                                    </p:set>
                                    <p:animEffect transition="in" filter="fade">
                                      <p:cBhvr>
                                        <p:cTn id="10" dur="500"/>
                                        <p:tgtEl>
                                          <p:spTgt spid="550"/>
                                        </p:tgtEl>
                                      </p:cBhvr>
                                    </p:animEffect>
                                  </p:childTnLst>
                                </p:cTn>
                              </p:par>
                              <p:par>
                                <p:cTn id="11" presetID="10" presetClass="entr" presetSubtype="0" fill="hold" nodeType="withEffect">
                                  <p:stCondLst>
                                    <p:cond delay="500"/>
                                  </p:stCondLst>
                                  <p:childTnLst>
                                    <p:set>
                                      <p:cBhvr>
                                        <p:cTn id="12" dur="1" fill="hold">
                                          <p:stCondLst>
                                            <p:cond delay="0"/>
                                          </p:stCondLst>
                                        </p:cTn>
                                        <p:tgtEl>
                                          <p:spTgt spid="549"/>
                                        </p:tgtEl>
                                        <p:attrNameLst>
                                          <p:attrName>style.visibility</p:attrName>
                                        </p:attrNameLst>
                                      </p:cBhvr>
                                      <p:to>
                                        <p:strVal val="visible"/>
                                      </p:to>
                                    </p:set>
                                    <p:animEffect transition="in" filter="fade">
                                      <p:cBhvr>
                                        <p:cTn id="13" dur="500"/>
                                        <p:tgtEl>
                                          <p:spTgt spid="5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175_Custom Layout">
  <p:cSld name="175_Custom Layout">
    <p:bg>
      <p:bgPr>
        <a:solidFill>
          <a:schemeClr val="lt1"/>
        </a:solidFill>
        <a:effectLst/>
      </p:bgPr>
    </p:bg>
    <p:spTree>
      <p:nvGrpSpPr>
        <p:cNvPr id="1" name="Shape 551"/>
        <p:cNvGrpSpPr/>
        <p:nvPr/>
      </p:nvGrpSpPr>
      <p:grpSpPr>
        <a:xfrm>
          <a:off x="0" y="0"/>
          <a:ext cx="0" cy="0"/>
          <a:chOff x="0" y="0"/>
          <a:chExt cx="0" cy="0"/>
        </a:xfrm>
      </p:grpSpPr>
      <p:sp>
        <p:nvSpPr>
          <p:cNvPr id="552" name="Google Shape;552;p153"/>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3" name="Google Shape;553;p153"/>
          <p:cNvSpPr>
            <a:spLocks noGrp="1"/>
          </p:cNvSpPr>
          <p:nvPr>
            <p:ph type="pic" idx="2"/>
          </p:nvPr>
        </p:nvSpPr>
        <p:spPr>
          <a:xfrm>
            <a:off x="2028824" y="2433363"/>
            <a:ext cx="1581746" cy="1363574"/>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54" name="Google Shape;554;p153"/>
          <p:cNvSpPr>
            <a:spLocks noGrp="1"/>
          </p:cNvSpPr>
          <p:nvPr>
            <p:ph type="pic" idx="3"/>
          </p:nvPr>
        </p:nvSpPr>
        <p:spPr>
          <a:xfrm>
            <a:off x="5809952" y="2433363"/>
            <a:ext cx="1581746" cy="1363574"/>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55" name="Google Shape;555;p153"/>
          <p:cNvSpPr>
            <a:spLocks noGrp="1"/>
          </p:cNvSpPr>
          <p:nvPr>
            <p:ph type="pic" idx="4"/>
          </p:nvPr>
        </p:nvSpPr>
        <p:spPr>
          <a:xfrm>
            <a:off x="3919388" y="2433363"/>
            <a:ext cx="1581746" cy="1363574"/>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56" name="Google Shape;556;p153"/>
          <p:cNvSpPr>
            <a:spLocks noGrp="1"/>
          </p:cNvSpPr>
          <p:nvPr>
            <p:ph type="pic" idx="5"/>
          </p:nvPr>
        </p:nvSpPr>
        <p:spPr>
          <a:xfrm>
            <a:off x="7700516" y="2433363"/>
            <a:ext cx="1581746" cy="1363574"/>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57" name="Google Shape;557;p153"/>
          <p:cNvSpPr>
            <a:spLocks noGrp="1"/>
          </p:cNvSpPr>
          <p:nvPr>
            <p:ph type="pic" idx="6"/>
          </p:nvPr>
        </p:nvSpPr>
        <p:spPr>
          <a:xfrm>
            <a:off x="9591079" y="2433363"/>
            <a:ext cx="1581746" cy="1363574"/>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53"/>
                                        </p:tgtEl>
                                        <p:attrNameLst>
                                          <p:attrName>style.visibility</p:attrName>
                                        </p:attrNameLst>
                                      </p:cBhvr>
                                      <p:to>
                                        <p:strVal val="visible"/>
                                      </p:to>
                                    </p:set>
                                    <p:animEffect transition="in" filter="fade">
                                      <p:cBhvr>
                                        <p:cTn id="7" dur="500"/>
                                        <p:tgtEl>
                                          <p:spTgt spid="553"/>
                                        </p:tgtEl>
                                      </p:cBhvr>
                                    </p:animEffect>
                                  </p:childTnLst>
                                </p:cTn>
                              </p:par>
                              <p:par>
                                <p:cTn id="8" presetID="10" presetClass="entr" presetSubtype="0" fill="hold" nodeType="withEffect">
                                  <p:stCondLst>
                                    <p:cond delay="250"/>
                                  </p:stCondLst>
                                  <p:childTnLst>
                                    <p:set>
                                      <p:cBhvr>
                                        <p:cTn id="9" dur="1" fill="hold">
                                          <p:stCondLst>
                                            <p:cond delay="0"/>
                                          </p:stCondLst>
                                        </p:cTn>
                                        <p:tgtEl>
                                          <p:spTgt spid="555"/>
                                        </p:tgtEl>
                                        <p:attrNameLst>
                                          <p:attrName>style.visibility</p:attrName>
                                        </p:attrNameLst>
                                      </p:cBhvr>
                                      <p:to>
                                        <p:strVal val="visible"/>
                                      </p:to>
                                    </p:set>
                                    <p:animEffect transition="in" filter="fade">
                                      <p:cBhvr>
                                        <p:cTn id="10" dur="500"/>
                                        <p:tgtEl>
                                          <p:spTgt spid="555"/>
                                        </p:tgtEl>
                                      </p:cBhvr>
                                    </p:animEffect>
                                  </p:childTnLst>
                                </p:cTn>
                              </p:par>
                              <p:par>
                                <p:cTn id="11" presetID="10" presetClass="entr" presetSubtype="0" fill="hold" nodeType="withEffect">
                                  <p:stCondLst>
                                    <p:cond delay="500"/>
                                  </p:stCondLst>
                                  <p:childTnLst>
                                    <p:set>
                                      <p:cBhvr>
                                        <p:cTn id="12" dur="1" fill="hold">
                                          <p:stCondLst>
                                            <p:cond delay="0"/>
                                          </p:stCondLst>
                                        </p:cTn>
                                        <p:tgtEl>
                                          <p:spTgt spid="554"/>
                                        </p:tgtEl>
                                        <p:attrNameLst>
                                          <p:attrName>style.visibility</p:attrName>
                                        </p:attrNameLst>
                                      </p:cBhvr>
                                      <p:to>
                                        <p:strVal val="visible"/>
                                      </p:to>
                                    </p:set>
                                    <p:animEffect transition="in" filter="fade">
                                      <p:cBhvr>
                                        <p:cTn id="13" dur="500"/>
                                        <p:tgtEl>
                                          <p:spTgt spid="554"/>
                                        </p:tgtEl>
                                      </p:cBhvr>
                                    </p:animEffect>
                                  </p:childTnLst>
                                </p:cTn>
                              </p:par>
                              <p:par>
                                <p:cTn id="14" presetID="10" presetClass="entr" presetSubtype="0" fill="hold" nodeType="withEffect">
                                  <p:stCondLst>
                                    <p:cond delay="750"/>
                                  </p:stCondLst>
                                  <p:childTnLst>
                                    <p:set>
                                      <p:cBhvr>
                                        <p:cTn id="15" dur="1" fill="hold">
                                          <p:stCondLst>
                                            <p:cond delay="0"/>
                                          </p:stCondLst>
                                        </p:cTn>
                                        <p:tgtEl>
                                          <p:spTgt spid="556"/>
                                        </p:tgtEl>
                                        <p:attrNameLst>
                                          <p:attrName>style.visibility</p:attrName>
                                        </p:attrNameLst>
                                      </p:cBhvr>
                                      <p:to>
                                        <p:strVal val="visible"/>
                                      </p:to>
                                    </p:set>
                                    <p:animEffect transition="in" filter="fade">
                                      <p:cBhvr>
                                        <p:cTn id="16" dur="500"/>
                                        <p:tgtEl>
                                          <p:spTgt spid="556"/>
                                        </p:tgtEl>
                                      </p:cBhvr>
                                    </p:animEffect>
                                  </p:childTnLst>
                                </p:cTn>
                              </p:par>
                              <p:par>
                                <p:cTn id="17" presetID="10" presetClass="entr" presetSubtype="0" fill="hold" nodeType="withEffect">
                                  <p:stCondLst>
                                    <p:cond delay="750"/>
                                  </p:stCondLst>
                                  <p:childTnLst>
                                    <p:set>
                                      <p:cBhvr>
                                        <p:cTn id="18" dur="1" fill="hold">
                                          <p:stCondLst>
                                            <p:cond delay="0"/>
                                          </p:stCondLst>
                                        </p:cTn>
                                        <p:tgtEl>
                                          <p:spTgt spid="557"/>
                                        </p:tgtEl>
                                        <p:attrNameLst>
                                          <p:attrName>style.visibility</p:attrName>
                                        </p:attrNameLst>
                                      </p:cBhvr>
                                      <p:to>
                                        <p:strVal val="visible"/>
                                      </p:to>
                                    </p:set>
                                    <p:animEffect transition="in" filter="fade">
                                      <p:cBhvr>
                                        <p:cTn id="19" dur="500"/>
                                        <p:tgtEl>
                                          <p:spTgt spid="5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93_Custom Layout">
  <p:cSld name="93_Custom Layout">
    <p:spTree>
      <p:nvGrpSpPr>
        <p:cNvPr id="1" name="Shape 558"/>
        <p:cNvGrpSpPr/>
        <p:nvPr/>
      </p:nvGrpSpPr>
      <p:grpSpPr>
        <a:xfrm>
          <a:off x="0" y="0"/>
          <a:ext cx="0" cy="0"/>
          <a:chOff x="0" y="0"/>
          <a:chExt cx="0" cy="0"/>
        </a:xfrm>
      </p:grpSpPr>
      <p:sp>
        <p:nvSpPr>
          <p:cNvPr id="559" name="Google Shape;559;p154"/>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3600"/>
              <a:buFont typeface="Arial"/>
              <a:buNone/>
              <a:defRPr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0" name="Google Shape;560;p154"/>
          <p:cNvSpPr>
            <a:spLocks noGrp="1"/>
          </p:cNvSpPr>
          <p:nvPr>
            <p:ph type="pic" idx="2"/>
          </p:nvPr>
        </p:nvSpPr>
        <p:spPr>
          <a:xfrm>
            <a:off x="7112000" y="0"/>
            <a:ext cx="5080000"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0"/>
                                        </p:tgtEl>
                                        <p:attrNameLst>
                                          <p:attrName>style.visibility</p:attrName>
                                        </p:attrNameLst>
                                      </p:cBhvr>
                                      <p:to>
                                        <p:strVal val="visible"/>
                                      </p:to>
                                    </p:set>
                                    <p:animEffect transition="in" filter="fade">
                                      <p:cBhvr>
                                        <p:cTn id="7" dur="500"/>
                                        <p:tgtEl>
                                          <p:spTgt spid="5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149_Custom Layout">
  <p:cSld name="149_Custom Layout">
    <p:spTree>
      <p:nvGrpSpPr>
        <p:cNvPr id="1" name="Shape 561"/>
        <p:cNvGrpSpPr/>
        <p:nvPr/>
      </p:nvGrpSpPr>
      <p:grpSpPr>
        <a:xfrm>
          <a:off x="0" y="0"/>
          <a:ext cx="0" cy="0"/>
          <a:chOff x="0" y="0"/>
          <a:chExt cx="0" cy="0"/>
        </a:xfrm>
      </p:grpSpPr>
      <p:sp>
        <p:nvSpPr>
          <p:cNvPr id="562" name="Google Shape;562;p155"/>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lvl="0" algn="r">
              <a:lnSpc>
                <a:spcPct val="80000"/>
              </a:lnSpc>
              <a:spcBef>
                <a:spcPts val="0"/>
              </a:spcBef>
              <a:spcAft>
                <a:spcPts val="0"/>
              </a:spcAft>
              <a:buClr>
                <a:schemeClr val="dk1"/>
              </a:buClr>
              <a:buSzPts val="3600"/>
              <a:buFont typeface="Arial"/>
              <a:buNone/>
              <a:defRPr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3" name="Google Shape;563;p155"/>
          <p:cNvSpPr>
            <a:spLocks noGrp="1"/>
          </p:cNvSpPr>
          <p:nvPr>
            <p:ph type="pic" idx="2"/>
          </p:nvPr>
        </p:nvSpPr>
        <p:spPr>
          <a:xfrm>
            <a:off x="1019175" y="0"/>
            <a:ext cx="5080000"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3"/>
                                        </p:tgtEl>
                                        <p:attrNameLst>
                                          <p:attrName>style.visibility</p:attrName>
                                        </p:attrNameLst>
                                      </p:cBhvr>
                                      <p:to>
                                        <p:strVal val="visible"/>
                                      </p:to>
                                    </p:set>
                                    <p:animEffect transition="in" filter="fade">
                                      <p:cBhvr>
                                        <p:cTn id="7" dur="500"/>
                                        <p:tgtEl>
                                          <p:spTgt spid="5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150_Custom Layout">
  <p:cSld name="150_Custom Layout">
    <p:spTree>
      <p:nvGrpSpPr>
        <p:cNvPr id="1" name="Shape 564"/>
        <p:cNvGrpSpPr/>
        <p:nvPr/>
      </p:nvGrpSpPr>
      <p:grpSpPr>
        <a:xfrm>
          <a:off x="0" y="0"/>
          <a:ext cx="0" cy="0"/>
          <a:chOff x="0" y="0"/>
          <a:chExt cx="0" cy="0"/>
        </a:xfrm>
      </p:grpSpPr>
      <p:sp>
        <p:nvSpPr>
          <p:cNvPr id="565" name="Google Shape;565;p156"/>
          <p:cNvSpPr>
            <a:spLocks noGrp="1"/>
          </p:cNvSpPr>
          <p:nvPr>
            <p:ph type="pic" idx="2"/>
          </p:nvPr>
        </p:nvSpPr>
        <p:spPr>
          <a:xfrm>
            <a:off x="1019175" y="0"/>
            <a:ext cx="5080000"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66" name="Google Shape;566;p156"/>
          <p:cNvSpPr txBox="1">
            <a:spLocks noGrp="1"/>
          </p:cNvSpPr>
          <p:nvPr>
            <p:ph type="title"/>
          </p:nvPr>
        </p:nvSpPr>
        <p:spPr>
          <a:xfrm>
            <a:off x="7105649" y="5023955"/>
            <a:ext cx="4067176" cy="1249845"/>
          </a:xfrm>
          <a:prstGeom prst="rect">
            <a:avLst/>
          </a:prstGeom>
          <a:noFill/>
          <a:ln>
            <a:noFill/>
          </a:ln>
        </p:spPr>
        <p:txBody>
          <a:bodyPr spcFirstLastPara="1" wrap="square" lIns="0" tIns="192000" rIns="0" bIns="0" anchor="t" anchorCtr="0">
            <a:noAutofit/>
          </a:bodyPr>
          <a:lstStyle>
            <a:lvl1pPr lvl="0" algn="r">
              <a:lnSpc>
                <a:spcPct val="80000"/>
              </a:lnSpc>
              <a:spcBef>
                <a:spcPts val="0"/>
              </a:spcBef>
              <a:spcAft>
                <a:spcPts val="0"/>
              </a:spcAft>
              <a:buClr>
                <a:schemeClr val="dk1"/>
              </a:buClr>
              <a:buSzPts val="36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5"/>
                                        </p:tgtEl>
                                        <p:attrNameLst>
                                          <p:attrName>style.visibility</p:attrName>
                                        </p:attrNameLst>
                                      </p:cBhvr>
                                      <p:to>
                                        <p:strVal val="visible"/>
                                      </p:to>
                                    </p:set>
                                    <p:animEffect transition="in" filter="fade">
                                      <p:cBhvr>
                                        <p:cTn id="7" dur="500"/>
                                        <p:tgtEl>
                                          <p:spTgt spid="5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25_Custom Layout">
  <p:cSld name="25_Custom Layout">
    <p:spTree>
      <p:nvGrpSpPr>
        <p:cNvPr id="1" name="Shape 567"/>
        <p:cNvGrpSpPr/>
        <p:nvPr/>
      </p:nvGrpSpPr>
      <p:grpSpPr>
        <a:xfrm>
          <a:off x="0" y="0"/>
          <a:ext cx="0" cy="0"/>
          <a:chOff x="0" y="0"/>
          <a:chExt cx="0" cy="0"/>
        </a:xfrm>
      </p:grpSpPr>
      <p:sp>
        <p:nvSpPr>
          <p:cNvPr id="568" name="Google Shape;568;p157"/>
          <p:cNvSpPr>
            <a:spLocks noGrp="1"/>
          </p:cNvSpPr>
          <p:nvPr>
            <p:ph type="pic" idx="2"/>
          </p:nvPr>
        </p:nvSpPr>
        <p:spPr>
          <a:xfrm>
            <a:off x="6482688" y="1125538"/>
            <a:ext cx="4690138" cy="514826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69" name="Google Shape;569;p157"/>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68"/>
                                        </p:tgtEl>
                                        <p:attrNameLst>
                                          <p:attrName>style.visibility</p:attrName>
                                        </p:attrNameLst>
                                      </p:cBhvr>
                                      <p:to>
                                        <p:strVal val="visible"/>
                                      </p:to>
                                    </p:set>
                                    <p:animEffect transition="in" filter="fade">
                                      <p:cBhvr>
                                        <p:cTn id="7" dur="750"/>
                                        <p:tgtEl>
                                          <p:spTgt spid="5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179_Custom Layout">
  <p:cSld name="179_Custom Layout">
    <p:spTree>
      <p:nvGrpSpPr>
        <p:cNvPr id="1" name="Shape 570"/>
        <p:cNvGrpSpPr/>
        <p:nvPr/>
      </p:nvGrpSpPr>
      <p:grpSpPr>
        <a:xfrm>
          <a:off x="0" y="0"/>
          <a:ext cx="0" cy="0"/>
          <a:chOff x="0" y="0"/>
          <a:chExt cx="0" cy="0"/>
        </a:xfrm>
      </p:grpSpPr>
      <p:sp>
        <p:nvSpPr>
          <p:cNvPr id="571" name="Google Shape;571;p158"/>
          <p:cNvSpPr>
            <a:spLocks noGrp="1"/>
          </p:cNvSpPr>
          <p:nvPr>
            <p:ph type="pic" idx="2"/>
          </p:nvPr>
        </p:nvSpPr>
        <p:spPr>
          <a:xfrm>
            <a:off x="1019175" y="11905"/>
            <a:ext cx="4406265" cy="514826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71"/>
                                        </p:tgtEl>
                                        <p:attrNameLst>
                                          <p:attrName>style.visibility</p:attrName>
                                        </p:attrNameLst>
                                      </p:cBhvr>
                                      <p:to>
                                        <p:strVal val="visible"/>
                                      </p:to>
                                    </p:set>
                                    <p:animEffect transition="in" filter="fade">
                                      <p:cBhvr>
                                        <p:cTn id="7" dur="500"/>
                                        <p:tgtEl>
                                          <p:spTgt spid="5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180_Custom Layout">
  <p:cSld name="180_Custom Layout">
    <p:spTree>
      <p:nvGrpSpPr>
        <p:cNvPr id="1" name="Shape 572"/>
        <p:cNvGrpSpPr/>
        <p:nvPr/>
      </p:nvGrpSpPr>
      <p:grpSpPr>
        <a:xfrm>
          <a:off x="0" y="0"/>
          <a:ext cx="0" cy="0"/>
          <a:chOff x="0" y="0"/>
          <a:chExt cx="0" cy="0"/>
        </a:xfrm>
      </p:grpSpPr>
      <p:sp>
        <p:nvSpPr>
          <p:cNvPr id="573" name="Google Shape;573;p159"/>
          <p:cNvSpPr>
            <a:spLocks noGrp="1"/>
          </p:cNvSpPr>
          <p:nvPr>
            <p:ph type="pic" idx="2"/>
          </p:nvPr>
        </p:nvSpPr>
        <p:spPr>
          <a:xfrm>
            <a:off x="1019175" y="11904"/>
            <a:ext cx="3590925" cy="6261895"/>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74" name="Google Shape;574;p159"/>
          <p:cNvSpPr>
            <a:spLocks noGrp="1"/>
          </p:cNvSpPr>
          <p:nvPr>
            <p:ph type="pic" idx="3"/>
          </p:nvPr>
        </p:nvSpPr>
        <p:spPr>
          <a:xfrm>
            <a:off x="4314825" y="1852606"/>
            <a:ext cx="1313725" cy="1314450"/>
          </a:xfrm>
          <a:prstGeom prst="ellipse">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75" name="Google Shape;575;p159"/>
          <p:cNvSpPr>
            <a:spLocks noGrp="1"/>
          </p:cNvSpPr>
          <p:nvPr>
            <p:ph type="pic" idx="4"/>
          </p:nvPr>
        </p:nvSpPr>
        <p:spPr>
          <a:xfrm>
            <a:off x="4315550" y="3714747"/>
            <a:ext cx="1313725" cy="1314450"/>
          </a:xfrm>
          <a:prstGeom prst="ellipse">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73"/>
                                        </p:tgtEl>
                                        <p:attrNameLst>
                                          <p:attrName>style.visibility</p:attrName>
                                        </p:attrNameLst>
                                      </p:cBhvr>
                                      <p:to>
                                        <p:strVal val="visible"/>
                                      </p:to>
                                    </p:set>
                                    <p:animEffect transition="in" filter="fade">
                                      <p:cBhvr>
                                        <p:cTn id="7" dur="500"/>
                                        <p:tgtEl>
                                          <p:spTgt spid="573"/>
                                        </p:tgtEl>
                                      </p:cBhvr>
                                    </p:animEffect>
                                  </p:childTnLst>
                                </p:cTn>
                              </p:par>
                              <p:par>
                                <p:cTn id="8" presetID="10" presetClass="entr" presetSubtype="0" fill="hold" nodeType="withEffect">
                                  <p:stCondLst>
                                    <p:cond delay="750"/>
                                  </p:stCondLst>
                                  <p:childTnLst>
                                    <p:set>
                                      <p:cBhvr>
                                        <p:cTn id="9" dur="1" fill="hold">
                                          <p:stCondLst>
                                            <p:cond delay="0"/>
                                          </p:stCondLst>
                                        </p:cTn>
                                        <p:tgtEl>
                                          <p:spTgt spid="574"/>
                                        </p:tgtEl>
                                        <p:attrNameLst>
                                          <p:attrName>style.visibility</p:attrName>
                                        </p:attrNameLst>
                                      </p:cBhvr>
                                      <p:to>
                                        <p:strVal val="visible"/>
                                      </p:to>
                                    </p:set>
                                    <p:animEffect transition="in" filter="fade">
                                      <p:cBhvr>
                                        <p:cTn id="10" dur="500"/>
                                        <p:tgtEl>
                                          <p:spTgt spid="574"/>
                                        </p:tgtEl>
                                      </p:cBhvr>
                                    </p:animEffect>
                                  </p:childTnLst>
                                </p:cTn>
                              </p:par>
                              <p:par>
                                <p:cTn id="11" presetID="10" presetClass="entr" presetSubtype="0" fill="hold" nodeType="withEffect">
                                  <p:stCondLst>
                                    <p:cond delay="1000"/>
                                  </p:stCondLst>
                                  <p:childTnLst>
                                    <p:set>
                                      <p:cBhvr>
                                        <p:cTn id="12" dur="1" fill="hold">
                                          <p:stCondLst>
                                            <p:cond delay="0"/>
                                          </p:stCondLst>
                                        </p:cTn>
                                        <p:tgtEl>
                                          <p:spTgt spid="575"/>
                                        </p:tgtEl>
                                        <p:attrNameLst>
                                          <p:attrName>style.visibility</p:attrName>
                                        </p:attrNameLst>
                                      </p:cBhvr>
                                      <p:to>
                                        <p:strVal val="visible"/>
                                      </p:to>
                                    </p:set>
                                    <p:animEffect transition="in" filter="fade">
                                      <p:cBhvr>
                                        <p:cTn id="13" dur="500"/>
                                        <p:tgtEl>
                                          <p:spTgt spid="5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181_Custom Layout">
  <p:cSld name="181_Custom Layout">
    <p:spTree>
      <p:nvGrpSpPr>
        <p:cNvPr id="1" name="Shape 576"/>
        <p:cNvGrpSpPr/>
        <p:nvPr/>
      </p:nvGrpSpPr>
      <p:grpSpPr>
        <a:xfrm>
          <a:off x="0" y="0"/>
          <a:ext cx="0" cy="0"/>
          <a:chOff x="0" y="0"/>
          <a:chExt cx="0" cy="0"/>
        </a:xfrm>
      </p:grpSpPr>
      <p:sp>
        <p:nvSpPr>
          <p:cNvPr id="577" name="Google Shape;577;p160"/>
          <p:cNvSpPr>
            <a:spLocks noGrp="1"/>
          </p:cNvSpPr>
          <p:nvPr>
            <p:ph type="pic" idx="2"/>
          </p:nvPr>
        </p:nvSpPr>
        <p:spPr>
          <a:xfrm>
            <a:off x="8442325" y="2501900"/>
            <a:ext cx="2730500" cy="16764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78" name="Google Shape;578;p160"/>
          <p:cNvSpPr>
            <a:spLocks noGrp="1"/>
          </p:cNvSpPr>
          <p:nvPr>
            <p:ph type="pic" idx="3"/>
          </p:nvPr>
        </p:nvSpPr>
        <p:spPr>
          <a:xfrm>
            <a:off x="5235575" y="2501900"/>
            <a:ext cx="2730500" cy="16764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79" name="Google Shape;579;p160"/>
          <p:cNvSpPr>
            <a:spLocks noGrp="1"/>
          </p:cNvSpPr>
          <p:nvPr>
            <p:ph type="pic" idx="4"/>
          </p:nvPr>
        </p:nvSpPr>
        <p:spPr>
          <a:xfrm>
            <a:off x="2034858" y="2501900"/>
            <a:ext cx="2730500" cy="16764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80" name="Google Shape;580;p160"/>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79"/>
                                        </p:tgtEl>
                                        <p:attrNameLst>
                                          <p:attrName>style.visibility</p:attrName>
                                        </p:attrNameLst>
                                      </p:cBhvr>
                                      <p:to>
                                        <p:strVal val="visible"/>
                                      </p:to>
                                    </p:set>
                                    <p:animEffect transition="in" filter="fade">
                                      <p:cBhvr>
                                        <p:cTn id="7" dur="500"/>
                                        <p:tgtEl>
                                          <p:spTgt spid="579"/>
                                        </p:tgtEl>
                                      </p:cBhvr>
                                    </p:animEffect>
                                  </p:childTnLst>
                                </p:cTn>
                              </p:par>
                              <p:par>
                                <p:cTn id="8" presetID="10" presetClass="entr" presetSubtype="0" fill="hold" nodeType="withEffect">
                                  <p:stCondLst>
                                    <p:cond delay="500"/>
                                  </p:stCondLst>
                                  <p:childTnLst>
                                    <p:set>
                                      <p:cBhvr>
                                        <p:cTn id="9" dur="1" fill="hold">
                                          <p:stCondLst>
                                            <p:cond delay="0"/>
                                          </p:stCondLst>
                                        </p:cTn>
                                        <p:tgtEl>
                                          <p:spTgt spid="578"/>
                                        </p:tgtEl>
                                        <p:attrNameLst>
                                          <p:attrName>style.visibility</p:attrName>
                                        </p:attrNameLst>
                                      </p:cBhvr>
                                      <p:to>
                                        <p:strVal val="visible"/>
                                      </p:to>
                                    </p:set>
                                    <p:animEffect transition="in" filter="fade">
                                      <p:cBhvr>
                                        <p:cTn id="10" dur="500"/>
                                        <p:tgtEl>
                                          <p:spTgt spid="578"/>
                                        </p:tgtEl>
                                      </p:cBhvr>
                                    </p:animEffect>
                                  </p:childTnLst>
                                </p:cTn>
                              </p:par>
                              <p:par>
                                <p:cTn id="11" presetID="10" presetClass="entr" presetSubtype="0" fill="hold" nodeType="withEffect">
                                  <p:stCondLst>
                                    <p:cond delay="750"/>
                                  </p:stCondLst>
                                  <p:childTnLst>
                                    <p:set>
                                      <p:cBhvr>
                                        <p:cTn id="12" dur="1" fill="hold">
                                          <p:stCondLst>
                                            <p:cond delay="0"/>
                                          </p:stCondLst>
                                        </p:cTn>
                                        <p:tgtEl>
                                          <p:spTgt spid="577"/>
                                        </p:tgtEl>
                                        <p:attrNameLst>
                                          <p:attrName>style.visibility</p:attrName>
                                        </p:attrNameLst>
                                      </p:cBhvr>
                                      <p:to>
                                        <p:strVal val="visible"/>
                                      </p:to>
                                    </p:set>
                                    <p:animEffect transition="in" filter="fade">
                                      <p:cBhvr>
                                        <p:cTn id="13" dur="500"/>
                                        <p:tgtEl>
                                          <p:spTgt spid="5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182_Custom Layout">
  <p:cSld name="182_Custom Layout">
    <p:spTree>
      <p:nvGrpSpPr>
        <p:cNvPr id="1" name="Shape 581"/>
        <p:cNvGrpSpPr/>
        <p:nvPr/>
      </p:nvGrpSpPr>
      <p:grpSpPr>
        <a:xfrm>
          <a:off x="0" y="0"/>
          <a:ext cx="0" cy="0"/>
          <a:chOff x="0" y="0"/>
          <a:chExt cx="0" cy="0"/>
        </a:xfrm>
      </p:grpSpPr>
      <p:sp>
        <p:nvSpPr>
          <p:cNvPr id="582" name="Google Shape;582;p161"/>
          <p:cNvSpPr>
            <a:spLocks noGrp="1"/>
          </p:cNvSpPr>
          <p:nvPr>
            <p:ph type="pic" idx="2"/>
          </p:nvPr>
        </p:nvSpPr>
        <p:spPr>
          <a:xfrm>
            <a:off x="6096000" y="0"/>
            <a:ext cx="6096000"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83" name="Google Shape;583;p161"/>
          <p:cNvSpPr>
            <a:spLocks noGrp="1"/>
          </p:cNvSpPr>
          <p:nvPr>
            <p:ph type="pic" idx="3"/>
          </p:nvPr>
        </p:nvSpPr>
        <p:spPr>
          <a:xfrm>
            <a:off x="-3" y="2292072"/>
            <a:ext cx="3016253" cy="2260047"/>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84" name="Google Shape;584;p161"/>
          <p:cNvSpPr>
            <a:spLocks noGrp="1"/>
          </p:cNvSpPr>
          <p:nvPr>
            <p:ph type="pic" idx="4"/>
          </p:nvPr>
        </p:nvSpPr>
        <p:spPr>
          <a:xfrm>
            <a:off x="19047" y="1"/>
            <a:ext cx="6051552" cy="2258938"/>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85" name="Google Shape;585;p161"/>
          <p:cNvSpPr>
            <a:spLocks noGrp="1"/>
          </p:cNvSpPr>
          <p:nvPr>
            <p:ph type="pic" idx="5"/>
          </p:nvPr>
        </p:nvSpPr>
        <p:spPr>
          <a:xfrm>
            <a:off x="9522" y="4584144"/>
            <a:ext cx="6051552" cy="2258938"/>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84"/>
                                        </p:tgtEl>
                                        <p:attrNameLst>
                                          <p:attrName>style.visibility</p:attrName>
                                        </p:attrNameLst>
                                      </p:cBhvr>
                                      <p:to>
                                        <p:strVal val="visible"/>
                                      </p:to>
                                    </p:set>
                                    <p:animEffect transition="in" filter="fade">
                                      <p:cBhvr>
                                        <p:cTn id="7" dur="500"/>
                                        <p:tgtEl>
                                          <p:spTgt spid="584"/>
                                        </p:tgtEl>
                                      </p:cBhvr>
                                    </p:animEffect>
                                  </p:childTnLst>
                                </p:cTn>
                              </p:par>
                              <p:par>
                                <p:cTn id="8" presetID="10" presetClass="entr" presetSubtype="0" fill="hold" nodeType="withEffect">
                                  <p:stCondLst>
                                    <p:cond delay="500"/>
                                  </p:stCondLst>
                                  <p:childTnLst>
                                    <p:set>
                                      <p:cBhvr>
                                        <p:cTn id="9" dur="1" fill="hold">
                                          <p:stCondLst>
                                            <p:cond delay="0"/>
                                          </p:stCondLst>
                                        </p:cTn>
                                        <p:tgtEl>
                                          <p:spTgt spid="583"/>
                                        </p:tgtEl>
                                        <p:attrNameLst>
                                          <p:attrName>style.visibility</p:attrName>
                                        </p:attrNameLst>
                                      </p:cBhvr>
                                      <p:to>
                                        <p:strVal val="visible"/>
                                      </p:to>
                                    </p:set>
                                    <p:animEffect transition="in" filter="fade">
                                      <p:cBhvr>
                                        <p:cTn id="10" dur="500"/>
                                        <p:tgtEl>
                                          <p:spTgt spid="583"/>
                                        </p:tgtEl>
                                      </p:cBhvr>
                                    </p:animEffect>
                                  </p:childTnLst>
                                </p:cTn>
                              </p:par>
                              <p:par>
                                <p:cTn id="11" presetID="10" presetClass="entr" presetSubtype="0" fill="hold" nodeType="withEffect">
                                  <p:stCondLst>
                                    <p:cond delay="750"/>
                                  </p:stCondLst>
                                  <p:childTnLst>
                                    <p:set>
                                      <p:cBhvr>
                                        <p:cTn id="12" dur="1" fill="hold">
                                          <p:stCondLst>
                                            <p:cond delay="0"/>
                                          </p:stCondLst>
                                        </p:cTn>
                                        <p:tgtEl>
                                          <p:spTgt spid="585"/>
                                        </p:tgtEl>
                                        <p:attrNameLst>
                                          <p:attrName>style.visibility</p:attrName>
                                        </p:attrNameLst>
                                      </p:cBhvr>
                                      <p:to>
                                        <p:strVal val="visible"/>
                                      </p:to>
                                    </p:set>
                                    <p:animEffect transition="in" filter="fade">
                                      <p:cBhvr>
                                        <p:cTn id="13" dur="500"/>
                                        <p:tgtEl>
                                          <p:spTgt spid="585"/>
                                        </p:tgtEl>
                                      </p:cBhvr>
                                    </p:animEffect>
                                  </p:childTnLst>
                                </p:cTn>
                              </p:par>
                              <p:par>
                                <p:cTn id="14" presetID="10" presetClass="entr" presetSubtype="0" fill="hold" nodeType="withEffect">
                                  <p:stCondLst>
                                    <p:cond delay="1000"/>
                                  </p:stCondLst>
                                  <p:childTnLst>
                                    <p:set>
                                      <p:cBhvr>
                                        <p:cTn id="15" dur="1" fill="hold">
                                          <p:stCondLst>
                                            <p:cond delay="0"/>
                                          </p:stCondLst>
                                        </p:cTn>
                                        <p:tgtEl>
                                          <p:spTgt spid="582"/>
                                        </p:tgtEl>
                                        <p:attrNameLst>
                                          <p:attrName>style.visibility</p:attrName>
                                        </p:attrNameLst>
                                      </p:cBhvr>
                                      <p:to>
                                        <p:strVal val="visible"/>
                                      </p:to>
                                    </p:set>
                                    <p:animEffect transition="in" filter="fade">
                                      <p:cBhvr>
                                        <p:cTn id="16" dur="500"/>
                                        <p:tgtEl>
                                          <p:spTgt spid="5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183_Custom Layout">
  <p:cSld name="183_Custom Layout">
    <p:spTree>
      <p:nvGrpSpPr>
        <p:cNvPr id="1" name="Shape 586"/>
        <p:cNvGrpSpPr/>
        <p:nvPr/>
      </p:nvGrpSpPr>
      <p:grpSpPr>
        <a:xfrm>
          <a:off x="0" y="0"/>
          <a:ext cx="0" cy="0"/>
          <a:chOff x="0" y="0"/>
          <a:chExt cx="0" cy="0"/>
        </a:xfrm>
      </p:grpSpPr>
      <p:sp>
        <p:nvSpPr>
          <p:cNvPr id="587" name="Google Shape;587;p162"/>
          <p:cNvSpPr>
            <a:spLocks noGrp="1"/>
          </p:cNvSpPr>
          <p:nvPr>
            <p:ph type="pic" idx="2"/>
          </p:nvPr>
        </p:nvSpPr>
        <p:spPr>
          <a:xfrm>
            <a:off x="6400801" y="1125538"/>
            <a:ext cx="2260600" cy="329406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88" name="Google Shape;588;p162"/>
          <p:cNvSpPr>
            <a:spLocks noGrp="1"/>
          </p:cNvSpPr>
          <p:nvPr>
            <p:ph type="pic" idx="3"/>
          </p:nvPr>
        </p:nvSpPr>
        <p:spPr>
          <a:xfrm>
            <a:off x="9003506" y="3746500"/>
            <a:ext cx="3188494" cy="25273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89" name="Google Shape;589;p162"/>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0" name="Google Shape;590;p162"/>
          <p:cNvSpPr>
            <a:spLocks noGrp="1"/>
          </p:cNvSpPr>
          <p:nvPr>
            <p:ph type="pic" idx="4"/>
          </p:nvPr>
        </p:nvSpPr>
        <p:spPr>
          <a:xfrm>
            <a:off x="6698456" y="4924424"/>
            <a:ext cx="330998" cy="331180"/>
          </a:xfrm>
          <a:prstGeom prst="ellipse">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587"/>
                                        </p:tgtEl>
                                        <p:attrNameLst>
                                          <p:attrName>style.visibility</p:attrName>
                                        </p:attrNameLst>
                                      </p:cBhvr>
                                      <p:to>
                                        <p:strVal val="visible"/>
                                      </p:to>
                                    </p:set>
                                    <p:animEffect transition="in" filter="fade">
                                      <p:cBhvr>
                                        <p:cTn id="7" dur="500"/>
                                        <p:tgtEl>
                                          <p:spTgt spid="587"/>
                                        </p:tgtEl>
                                      </p:cBhvr>
                                    </p:animEffect>
                                  </p:childTnLst>
                                </p:cTn>
                              </p:par>
                              <p:par>
                                <p:cTn id="8" presetID="10" presetClass="entr" presetSubtype="0" fill="hold" nodeType="withEffect">
                                  <p:stCondLst>
                                    <p:cond delay="750"/>
                                  </p:stCondLst>
                                  <p:childTnLst>
                                    <p:set>
                                      <p:cBhvr>
                                        <p:cTn id="9" dur="1" fill="hold">
                                          <p:stCondLst>
                                            <p:cond delay="0"/>
                                          </p:stCondLst>
                                        </p:cTn>
                                        <p:tgtEl>
                                          <p:spTgt spid="588"/>
                                        </p:tgtEl>
                                        <p:attrNameLst>
                                          <p:attrName>style.visibility</p:attrName>
                                        </p:attrNameLst>
                                      </p:cBhvr>
                                      <p:to>
                                        <p:strVal val="visible"/>
                                      </p:to>
                                    </p:set>
                                    <p:animEffect transition="in" filter="fade">
                                      <p:cBhvr>
                                        <p:cTn id="10" dur="500"/>
                                        <p:tgtEl>
                                          <p:spTgt spid="588"/>
                                        </p:tgtEl>
                                      </p:cBhvr>
                                    </p:animEffect>
                                  </p:childTnLst>
                                </p:cTn>
                              </p:par>
                              <p:par>
                                <p:cTn id="11" presetID="10" presetClass="entr" presetSubtype="0" fill="hold" nodeType="withEffect">
                                  <p:stCondLst>
                                    <p:cond delay="1250"/>
                                  </p:stCondLst>
                                  <p:childTnLst>
                                    <p:set>
                                      <p:cBhvr>
                                        <p:cTn id="12" dur="1" fill="hold">
                                          <p:stCondLst>
                                            <p:cond delay="0"/>
                                          </p:stCondLst>
                                        </p:cTn>
                                        <p:tgtEl>
                                          <p:spTgt spid="590"/>
                                        </p:tgtEl>
                                        <p:attrNameLst>
                                          <p:attrName>style.visibility</p:attrName>
                                        </p:attrNameLst>
                                      </p:cBhvr>
                                      <p:to>
                                        <p:strVal val="visible"/>
                                      </p:to>
                                    </p:set>
                                    <p:animEffect transition="in" filter="fade">
                                      <p:cBhvr>
                                        <p:cTn id="13" dur="500"/>
                                        <p:tgtEl>
                                          <p:spTgt spid="5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184_Custom Layout">
  <p:cSld name="184_Custom Layout">
    <p:spTree>
      <p:nvGrpSpPr>
        <p:cNvPr id="1" name="Shape 591"/>
        <p:cNvGrpSpPr/>
        <p:nvPr/>
      </p:nvGrpSpPr>
      <p:grpSpPr>
        <a:xfrm>
          <a:off x="0" y="0"/>
          <a:ext cx="0" cy="0"/>
          <a:chOff x="0" y="0"/>
          <a:chExt cx="0" cy="0"/>
        </a:xfrm>
      </p:grpSpPr>
      <p:sp>
        <p:nvSpPr>
          <p:cNvPr id="592" name="Google Shape;592;p163"/>
          <p:cNvSpPr>
            <a:spLocks noGrp="1"/>
          </p:cNvSpPr>
          <p:nvPr>
            <p:ph type="pic" idx="2"/>
          </p:nvPr>
        </p:nvSpPr>
        <p:spPr>
          <a:xfrm>
            <a:off x="8391525" y="1135062"/>
            <a:ext cx="2781300" cy="4694237"/>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93" name="Google Shape;593;p163"/>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92"/>
                                        </p:tgtEl>
                                        <p:attrNameLst>
                                          <p:attrName>style.visibility</p:attrName>
                                        </p:attrNameLst>
                                      </p:cBhvr>
                                      <p:to>
                                        <p:strVal val="visible"/>
                                      </p:to>
                                    </p:set>
                                    <p:animEffect transition="in" filter="fade">
                                      <p:cBhvr>
                                        <p:cTn id="7" dur="500"/>
                                        <p:tgtEl>
                                          <p:spTgt spid="5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185_Custom Layout">
  <p:cSld name="185_Custom Layout">
    <p:spTree>
      <p:nvGrpSpPr>
        <p:cNvPr id="1" name="Shape 594"/>
        <p:cNvGrpSpPr/>
        <p:nvPr/>
      </p:nvGrpSpPr>
      <p:grpSpPr>
        <a:xfrm>
          <a:off x="0" y="0"/>
          <a:ext cx="0" cy="0"/>
          <a:chOff x="0" y="0"/>
          <a:chExt cx="0" cy="0"/>
        </a:xfrm>
      </p:grpSpPr>
      <p:sp>
        <p:nvSpPr>
          <p:cNvPr id="595" name="Google Shape;595;p164"/>
          <p:cNvSpPr>
            <a:spLocks noGrp="1"/>
          </p:cNvSpPr>
          <p:nvPr>
            <p:ph type="pic" idx="2"/>
          </p:nvPr>
        </p:nvSpPr>
        <p:spPr>
          <a:xfrm>
            <a:off x="2028825" y="3719147"/>
            <a:ext cx="2540794" cy="1469121"/>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96" name="Google Shape;596;p164"/>
          <p:cNvSpPr>
            <a:spLocks noGrp="1"/>
          </p:cNvSpPr>
          <p:nvPr>
            <p:ph type="pic" idx="3"/>
          </p:nvPr>
        </p:nvSpPr>
        <p:spPr>
          <a:xfrm>
            <a:off x="4875730" y="2992206"/>
            <a:ext cx="2540794" cy="1469121"/>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97" name="Google Shape;597;p164"/>
          <p:cNvSpPr>
            <a:spLocks noGrp="1"/>
          </p:cNvSpPr>
          <p:nvPr>
            <p:ph type="pic" idx="4"/>
          </p:nvPr>
        </p:nvSpPr>
        <p:spPr>
          <a:xfrm>
            <a:off x="7722635" y="2254568"/>
            <a:ext cx="2540794" cy="1469121"/>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598" name="Google Shape;598;p164"/>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95"/>
                                        </p:tgtEl>
                                        <p:attrNameLst>
                                          <p:attrName>style.visibility</p:attrName>
                                        </p:attrNameLst>
                                      </p:cBhvr>
                                      <p:to>
                                        <p:strVal val="visible"/>
                                      </p:to>
                                    </p:set>
                                    <p:animEffect transition="in" filter="fade">
                                      <p:cBhvr>
                                        <p:cTn id="7" dur="500"/>
                                        <p:tgtEl>
                                          <p:spTgt spid="595"/>
                                        </p:tgtEl>
                                      </p:cBhvr>
                                    </p:animEffect>
                                  </p:childTnLst>
                                </p:cTn>
                              </p:par>
                              <p:par>
                                <p:cTn id="8" presetID="10" presetClass="entr" presetSubtype="0" fill="hold" nodeType="withEffect">
                                  <p:stCondLst>
                                    <p:cond delay="500"/>
                                  </p:stCondLst>
                                  <p:childTnLst>
                                    <p:set>
                                      <p:cBhvr>
                                        <p:cTn id="9" dur="1" fill="hold">
                                          <p:stCondLst>
                                            <p:cond delay="0"/>
                                          </p:stCondLst>
                                        </p:cTn>
                                        <p:tgtEl>
                                          <p:spTgt spid="596"/>
                                        </p:tgtEl>
                                        <p:attrNameLst>
                                          <p:attrName>style.visibility</p:attrName>
                                        </p:attrNameLst>
                                      </p:cBhvr>
                                      <p:to>
                                        <p:strVal val="visible"/>
                                      </p:to>
                                    </p:set>
                                    <p:animEffect transition="in" filter="fade">
                                      <p:cBhvr>
                                        <p:cTn id="10" dur="500"/>
                                        <p:tgtEl>
                                          <p:spTgt spid="596"/>
                                        </p:tgtEl>
                                      </p:cBhvr>
                                    </p:animEffect>
                                  </p:childTnLst>
                                </p:cTn>
                              </p:par>
                              <p:par>
                                <p:cTn id="11" presetID="10" presetClass="entr" presetSubtype="0" fill="hold" nodeType="withEffect">
                                  <p:stCondLst>
                                    <p:cond delay="750"/>
                                  </p:stCondLst>
                                  <p:childTnLst>
                                    <p:set>
                                      <p:cBhvr>
                                        <p:cTn id="12" dur="1" fill="hold">
                                          <p:stCondLst>
                                            <p:cond delay="0"/>
                                          </p:stCondLst>
                                        </p:cTn>
                                        <p:tgtEl>
                                          <p:spTgt spid="597"/>
                                        </p:tgtEl>
                                        <p:attrNameLst>
                                          <p:attrName>style.visibility</p:attrName>
                                        </p:attrNameLst>
                                      </p:cBhvr>
                                      <p:to>
                                        <p:strVal val="visible"/>
                                      </p:to>
                                    </p:set>
                                    <p:animEffect transition="in" filter="fade">
                                      <p:cBhvr>
                                        <p:cTn id="13" dur="500"/>
                                        <p:tgtEl>
                                          <p:spTgt spid="5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186_Custom Layout">
  <p:cSld name="186_Custom Layout">
    <p:spTree>
      <p:nvGrpSpPr>
        <p:cNvPr id="1" name="Shape 599"/>
        <p:cNvGrpSpPr/>
        <p:nvPr/>
      </p:nvGrpSpPr>
      <p:grpSpPr>
        <a:xfrm>
          <a:off x="0" y="0"/>
          <a:ext cx="0" cy="0"/>
          <a:chOff x="0" y="0"/>
          <a:chExt cx="0" cy="0"/>
        </a:xfrm>
      </p:grpSpPr>
      <p:sp>
        <p:nvSpPr>
          <p:cNvPr id="600" name="Google Shape;600;p165"/>
          <p:cNvSpPr>
            <a:spLocks noGrp="1"/>
          </p:cNvSpPr>
          <p:nvPr>
            <p:ph type="pic" idx="2"/>
          </p:nvPr>
        </p:nvSpPr>
        <p:spPr>
          <a:xfrm>
            <a:off x="6103860" y="1125539"/>
            <a:ext cx="5076584" cy="5148261"/>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01" name="Google Shape;601;p165"/>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600"/>
                                        </p:tgtEl>
                                        <p:attrNameLst>
                                          <p:attrName>style.visibility</p:attrName>
                                        </p:attrNameLst>
                                      </p:cBhvr>
                                      <p:to>
                                        <p:strVal val="visible"/>
                                      </p:to>
                                    </p:set>
                                    <p:animEffect transition="in" filter="fade">
                                      <p:cBhvr>
                                        <p:cTn id="7" dur="500"/>
                                        <p:tgtEl>
                                          <p:spTgt spid="6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187_Custom Layout">
  <p:cSld name="187_Custom Layout">
    <p:spTree>
      <p:nvGrpSpPr>
        <p:cNvPr id="1" name="Shape 602"/>
        <p:cNvGrpSpPr/>
        <p:nvPr/>
      </p:nvGrpSpPr>
      <p:grpSpPr>
        <a:xfrm>
          <a:off x="0" y="0"/>
          <a:ext cx="0" cy="0"/>
          <a:chOff x="0" y="0"/>
          <a:chExt cx="0" cy="0"/>
        </a:xfrm>
      </p:grpSpPr>
      <p:sp>
        <p:nvSpPr>
          <p:cNvPr id="603" name="Google Shape;603;p166"/>
          <p:cNvSpPr>
            <a:spLocks noGrp="1"/>
          </p:cNvSpPr>
          <p:nvPr>
            <p:ph type="pic" idx="2"/>
          </p:nvPr>
        </p:nvSpPr>
        <p:spPr>
          <a:xfrm>
            <a:off x="2028824" y="1125538"/>
            <a:ext cx="4067175" cy="573246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04" name="Google Shape;604;p166"/>
          <p:cNvSpPr>
            <a:spLocks noGrp="1"/>
          </p:cNvSpPr>
          <p:nvPr>
            <p:ph type="pic" idx="3"/>
          </p:nvPr>
        </p:nvSpPr>
        <p:spPr>
          <a:xfrm>
            <a:off x="1029971" y="4624635"/>
            <a:ext cx="2559050" cy="164948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05" name="Google Shape;605;p166"/>
          <p:cNvSpPr txBox="1">
            <a:spLocks noGrp="1"/>
          </p:cNvSpPr>
          <p:nvPr>
            <p:ph type="title"/>
          </p:nvPr>
        </p:nvSpPr>
        <p:spPr>
          <a:xfrm>
            <a:off x="7496175" y="946702"/>
            <a:ext cx="368534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603"/>
                                        </p:tgtEl>
                                        <p:attrNameLst>
                                          <p:attrName>style.visibility</p:attrName>
                                        </p:attrNameLst>
                                      </p:cBhvr>
                                      <p:to>
                                        <p:strVal val="visible"/>
                                      </p:to>
                                    </p:set>
                                    <p:animEffect transition="in" filter="fade">
                                      <p:cBhvr>
                                        <p:cTn id="7" dur="500"/>
                                        <p:tgtEl>
                                          <p:spTgt spid="603"/>
                                        </p:tgtEl>
                                      </p:cBhvr>
                                    </p:animEffect>
                                  </p:childTnLst>
                                </p:cTn>
                              </p:par>
                              <p:par>
                                <p:cTn id="8" presetID="10" presetClass="entr" presetSubtype="0" fill="hold" nodeType="withEffect">
                                  <p:stCondLst>
                                    <p:cond delay="500"/>
                                  </p:stCondLst>
                                  <p:childTnLst>
                                    <p:set>
                                      <p:cBhvr>
                                        <p:cTn id="9" dur="1" fill="hold">
                                          <p:stCondLst>
                                            <p:cond delay="0"/>
                                          </p:stCondLst>
                                        </p:cTn>
                                        <p:tgtEl>
                                          <p:spTgt spid="604"/>
                                        </p:tgtEl>
                                        <p:attrNameLst>
                                          <p:attrName>style.visibility</p:attrName>
                                        </p:attrNameLst>
                                      </p:cBhvr>
                                      <p:to>
                                        <p:strVal val="visible"/>
                                      </p:to>
                                    </p:set>
                                    <p:animEffect transition="in" filter="fade">
                                      <p:cBhvr>
                                        <p:cTn id="10" dur="500"/>
                                        <p:tgtEl>
                                          <p:spTgt spid="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188_Custom Layout">
  <p:cSld name="188_Custom Layout">
    <p:spTree>
      <p:nvGrpSpPr>
        <p:cNvPr id="1" name="Shape 606"/>
        <p:cNvGrpSpPr/>
        <p:nvPr/>
      </p:nvGrpSpPr>
      <p:grpSpPr>
        <a:xfrm>
          <a:off x="0" y="0"/>
          <a:ext cx="0" cy="0"/>
          <a:chOff x="0" y="0"/>
          <a:chExt cx="0" cy="0"/>
        </a:xfrm>
      </p:grpSpPr>
      <p:sp>
        <p:nvSpPr>
          <p:cNvPr id="607" name="Google Shape;607;p167"/>
          <p:cNvSpPr txBox="1">
            <a:spLocks noGrp="1"/>
          </p:cNvSpPr>
          <p:nvPr>
            <p:ph type="title"/>
          </p:nvPr>
        </p:nvSpPr>
        <p:spPr>
          <a:xfrm>
            <a:off x="7496175" y="946702"/>
            <a:ext cx="368534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8" name="Google Shape;608;p167"/>
          <p:cNvSpPr>
            <a:spLocks noGrp="1"/>
          </p:cNvSpPr>
          <p:nvPr>
            <p:ph type="pic" idx="2"/>
          </p:nvPr>
        </p:nvSpPr>
        <p:spPr>
          <a:xfrm>
            <a:off x="2027238" y="2034538"/>
            <a:ext cx="4265295" cy="4823461"/>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608"/>
                                        </p:tgtEl>
                                        <p:attrNameLst>
                                          <p:attrName>style.visibility</p:attrName>
                                        </p:attrNameLst>
                                      </p:cBhvr>
                                      <p:to>
                                        <p:strVal val="visible"/>
                                      </p:to>
                                    </p:set>
                                    <p:animEffect transition="in" filter="fade">
                                      <p:cBhvr>
                                        <p:cTn id="7" dur="500"/>
                                        <p:tgtEl>
                                          <p:spTgt spid="6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189_Custom Layout">
  <p:cSld name="189_Custom Layout">
    <p:spTree>
      <p:nvGrpSpPr>
        <p:cNvPr id="1" name="Shape 609"/>
        <p:cNvGrpSpPr/>
        <p:nvPr/>
      </p:nvGrpSpPr>
      <p:grpSpPr>
        <a:xfrm>
          <a:off x="0" y="0"/>
          <a:ext cx="0" cy="0"/>
          <a:chOff x="0" y="0"/>
          <a:chExt cx="0" cy="0"/>
        </a:xfrm>
      </p:grpSpPr>
      <p:sp>
        <p:nvSpPr>
          <p:cNvPr id="610" name="Google Shape;610;p168"/>
          <p:cNvSpPr>
            <a:spLocks noGrp="1"/>
          </p:cNvSpPr>
          <p:nvPr>
            <p:ph type="pic" idx="2"/>
          </p:nvPr>
        </p:nvSpPr>
        <p:spPr>
          <a:xfrm>
            <a:off x="1019175" y="0"/>
            <a:ext cx="4597854" cy="685799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11" name="Google Shape;611;p168"/>
          <p:cNvSpPr txBox="1">
            <a:spLocks noGrp="1"/>
          </p:cNvSpPr>
          <p:nvPr>
            <p:ph type="title"/>
          </p:nvPr>
        </p:nvSpPr>
        <p:spPr>
          <a:xfrm>
            <a:off x="6096000" y="946702"/>
            <a:ext cx="5085521"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10"/>
                                        </p:tgtEl>
                                        <p:attrNameLst>
                                          <p:attrName>style.visibility</p:attrName>
                                        </p:attrNameLst>
                                      </p:cBhvr>
                                      <p:to>
                                        <p:strVal val="visible"/>
                                      </p:to>
                                    </p:set>
                                    <p:animEffect transition="in" filter="fade">
                                      <p:cBhvr>
                                        <p:cTn id="7" dur="500"/>
                                        <p:tgtEl>
                                          <p:spTgt spid="6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190_Custom Layout">
  <p:cSld name="190_Custom Layout">
    <p:spTree>
      <p:nvGrpSpPr>
        <p:cNvPr id="1" name="Shape 612"/>
        <p:cNvGrpSpPr/>
        <p:nvPr/>
      </p:nvGrpSpPr>
      <p:grpSpPr>
        <a:xfrm>
          <a:off x="0" y="0"/>
          <a:ext cx="0" cy="0"/>
          <a:chOff x="0" y="0"/>
          <a:chExt cx="0" cy="0"/>
        </a:xfrm>
      </p:grpSpPr>
      <p:sp>
        <p:nvSpPr>
          <p:cNvPr id="613" name="Google Shape;613;p169"/>
          <p:cNvSpPr>
            <a:spLocks noGrp="1"/>
          </p:cNvSpPr>
          <p:nvPr>
            <p:ph type="pic" idx="2"/>
          </p:nvPr>
        </p:nvSpPr>
        <p:spPr>
          <a:xfrm>
            <a:off x="6375400" y="1125539"/>
            <a:ext cx="5816600" cy="514826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14" name="Google Shape;614;p169"/>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613"/>
                                        </p:tgtEl>
                                        <p:attrNameLst>
                                          <p:attrName>style.visibility</p:attrName>
                                        </p:attrNameLst>
                                      </p:cBhvr>
                                      <p:to>
                                        <p:strVal val="visible"/>
                                      </p:to>
                                    </p:set>
                                    <p:animEffect transition="in" filter="fade">
                                      <p:cBhvr>
                                        <p:cTn id="7" dur="500"/>
                                        <p:tgtEl>
                                          <p:spTgt spid="6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191_Custom Layout">
  <p:cSld name="191_Custom Layout">
    <p:spTree>
      <p:nvGrpSpPr>
        <p:cNvPr id="1" name="Shape 615"/>
        <p:cNvGrpSpPr/>
        <p:nvPr/>
      </p:nvGrpSpPr>
      <p:grpSpPr>
        <a:xfrm>
          <a:off x="0" y="0"/>
          <a:ext cx="0" cy="0"/>
          <a:chOff x="0" y="0"/>
          <a:chExt cx="0" cy="0"/>
        </a:xfrm>
      </p:grpSpPr>
      <p:sp>
        <p:nvSpPr>
          <p:cNvPr id="616" name="Google Shape;616;p170"/>
          <p:cNvSpPr>
            <a:spLocks noGrp="1"/>
          </p:cNvSpPr>
          <p:nvPr>
            <p:ph type="pic" idx="2"/>
          </p:nvPr>
        </p:nvSpPr>
        <p:spPr>
          <a:xfrm>
            <a:off x="1019175" y="0"/>
            <a:ext cx="11172825" cy="685799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17" name="Google Shape;617;p170"/>
          <p:cNvSpPr txBox="1">
            <a:spLocks noGrp="1"/>
          </p:cNvSpPr>
          <p:nvPr>
            <p:ph type="title"/>
          </p:nvPr>
        </p:nvSpPr>
        <p:spPr>
          <a:xfrm>
            <a:off x="2027238" y="2179155"/>
            <a:ext cx="9145587"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rgbClr val="FFFFFF"/>
              </a:buClr>
              <a:buSzPts val="5400"/>
              <a:buFont typeface="Arial"/>
              <a:buNone/>
              <a:defRPr sz="5400" b="1">
                <a:solidFill>
                  <a:srgbClr val="FFFFFF"/>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8" name="Google Shape;618;p170"/>
          <p:cNvSpPr/>
          <p:nvPr/>
        </p:nvSpPr>
        <p:spPr>
          <a:xfrm>
            <a:off x="-1" y="-1"/>
            <a:ext cx="1019175" cy="6857999"/>
          </a:xfrm>
          <a:prstGeom prst="rect">
            <a:avLst/>
          </a:prstGeom>
          <a:solidFill>
            <a:schemeClr val="accent1"/>
          </a:solid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619" name="Google Shape;619;p170"/>
          <p:cNvSpPr/>
          <p:nvPr/>
        </p:nvSpPr>
        <p:spPr>
          <a:xfrm>
            <a:off x="0" y="6273800"/>
            <a:ext cx="1019175" cy="584199"/>
          </a:xfrm>
          <a:prstGeom prst="rect">
            <a:avLst/>
          </a:prstGeom>
          <a:solidFill>
            <a:srgbClr val="DB33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20" name="Google Shape;620;p170"/>
          <p:cNvSpPr txBox="1"/>
          <p:nvPr/>
        </p:nvSpPr>
        <p:spPr>
          <a:xfrm rot="-5400000">
            <a:off x="173859" y="378755"/>
            <a:ext cx="625492"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FFFFFF"/>
                </a:solidFill>
                <a:latin typeface="Arial"/>
                <a:ea typeface="Arial"/>
                <a:cs typeface="Arial"/>
                <a:sym typeface="Arial"/>
              </a:rPr>
              <a:t>voodoo</a:t>
            </a:r>
            <a:endParaRPr sz="1400" b="0" i="0" u="none" strike="noStrike" cap="none">
              <a:solidFill>
                <a:srgbClr val="000000"/>
              </a:solidFill>
              <a:latin typeface="Arial"/>
              <a:ea typeface="Arial"/>
              <a:cs typeface="Arial"/>
              <a:sym typeface="Arial"/>
            </a:endParaRPr>
          </a:p>
        </p:txBody>
      </p:sp>
      <p:cxnSp>
        <p:nvCxnSpPr>
          <p:cNvPr id="621" name="Google Shape;621;p170"/>
          <p:cNvCxnSpPr/>
          <p:nvPr/>
        </p:nvCxnSpPr>
        <p:spPr>
          <a:xfrm>
            <a:off x="315367" y="3389244"/>
            <a:ext cx="402102" cy="0"/>
          </a:xfrm>
          <a:prstGeom prst="straightConnector1">
            <a:avLst/>
          </a:prstGeom>
          <a:noFill/>
          <a:ln w="19050" cap="flat" cmpd="sng">
            <a:solidFill>
              <a:srgbClr val="FFFFFF"/>
            </a:solidFill>
            <a:prstDash val="solid"/>
            <a:miter lim="800000"/>
            <a:headEnd type="none" w="sm" len="sm"/>
            <a:tailEnd type="none" w="sm" len="sm"/>
          </a:ln>
        </p:spPr>
      </p:cxnSp>
      <p:cxnSp>
        <p:nvCxnSpPr>
          <p:cNvPr id="622" name="Google Shape;622;p170"/>
          <p:cNvCxnSpPr/>
          <p:nvPr/>
        </p:nvCxnSpPr>
        <p:spPr>
          <a:xfrm>
            <a:off x="315367" y="3468757"/>
            <a:ext cx="201051" cy="0"/>
          </a:xfrm>
          <a:prstGeom prst="straightConnector1">
            <a:avLst/>
          </a:prstGeom>
          <a:noFill/>
          <a:ln w="19050" cap="flat" cmpd="sng">
            <a:solidFill>
              <a:srgbClr val="FFFFFF"/>
            </a:solidFill>
            <a:prstDash val="solid"/>
            <a:miter lim="800000"/>
            <a:headEnd type="none" w="sm" len="sm"/>
            <a:tailEnd type="none" w="sm" len="sm"/>
          </a:ln>
        </p:spPr>
      </p:cxnSp>
      <p:sp>
        <p:nvSpPr>
          <p:cNvPr id="623" name="Google Shape;623;p170"/>
          <p:cNvSpPr txBox="1"/>
          <p:nvPr/>
        </p:nvSpPr>
        <p:spPr>
          <a:xfrm>
            <a:off x="0" y="6376228"/>
            <a:ext cx="1003852"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fld id="{00000000-1234-1234-1234-123412341234}" type="slidenum">
              <a:rPr lang="en-US" sz="800" b="1" i="0" u="none" strike="noStrike" cap="none">
                <a:solidFill>
                  <a:srgbClr val="FFFFFF"/>
                </a:solidFill>
                <a:latin typeface="Arial"/>
                <a:ea typeface="Arial"/>
                <a:cs typeface="Arial"/>
                <a:sym typeface="Arial"/>
              </a:rPr>
              <a:t>‹#›</a:t>
            </a:fld>
            <a:endParaRPr sz="800" b="1" i="0" u="none" strike="noStrike" cap="none">
              <a:solidFill>
                <a:srgbClr val="FFFFFF"/>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16"/>
                                        </p:tgtEl>
                                        <p:attrNameLst>
                                          <p:attrName>style.visibility</p:attrName>
                                        </p:attrNameLst>
                                      </p:cBhvr>
                                      <p:to>
                                        <p:strVal val="visible"/>
                                      </p:to>
                                    </p:set>
                                    <p:animEffect transition="in" filter="fade">
                                      <p:cBhvr>
                                        <p:cTn id="7" dur="500"/>
                                        <p:tgtEl>
                                          <p:spTgt spid="616"/>
                                        </p:tgtEl>
                                      </p:cBhvr>
                                    </p:animEffect>
                                  </p:childTnLst>
                                </p:cTn>
                              </p:par>
                              <p:par>
                                <p:cTn id="8" presetID="2" presetClass="entr" presetSubtype="8" fill="hold" nodeType="withEffect">
                                  <p:stCondLst>
                                    <p:cond delay="0"/>
                                  </p:stCondLst>
                                  <p:childTnLst>
                                    <p:set>
                                      <p:cBhvr>
                                        <p:cTn id="9" dur="1" fill="hold">
                                          <p:stCondLst>
                                            <p:cond delay="0"/>
                                          </p:stCondLst>
                                        </p:cTn>
                                        <p:tgtEl>
                                          <p:spTgt spid="620"/>
                                        </p:tgtEl>
                                        <p:attrNameLst>
                                          <p:attrName>style.visibility</p:attrName>
                                        </p:attrNameLst>
                                      </p:cBhvr>
                                      <p:to>
                                        <p:strVal val="visible"/>
                                      </p:to>
                                    </p:set>
                                    <p:anim calcmode="lin" valueType="num">
                                      <p:cBhvr additive="base">
                                        <p:cTn id="10" dur="500"/>
                                        <p:tgtEl>
                                          <p:spTgt spid="620"/>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300"/>
                                  </p:stCondLst>
                                  <p:childTnLst>
                                    <p:set>
                                      <p:cBhvr>
                                        <p:cTn id="12" dur="1" fill="hold">
                                          <p:stCondLst>
                                            <p:cond delay="0"/>
                                          </p:stCondLst>
                                        </p:cTn>
                                        <p:tgtEl>
                                          <p:spTgt spid="621"/>
                                        </p:tgtEl>
                                        <p:attrNameLst>
                                          <p:attrName>style.visibility</p:attrName>
                                        </p:attrNameLst>
                                      </p:cBhvr>
                                      <p:to>
                                        <p:strVal val="visible"/>
                                      </p:to>
                                    </p:set>
                                    <p:anim calcmode="lin" valueType="num">
                                      <p:cBhvr additive="base">
                                        <p:cTn id="13" dur="500"/>
                                        <p:tgtEl>
                                          <p:spTgt spid="621"/>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500"/>
                                  </p:stCondLst>
                                  <p:childTnLst>
                                    <p:set>
                                      <p:cBhvr>
                                        <p:cTn id="15" dur="1" fill="hold">
                                          <p:stCondLst>
                                            <p:cond delay="0"/>
                                          </p:stCondLst>
                                        </p:cTn>
                                        <p:tgtEl>
                                          <p:spTgt spid="622"/>
                                        </p:tgtEl>
                                        <p:attrNameLst>
                                          <p:attrName>style.visibility</p:attrName>
                                        </p:attrNameLst>
                                      </p:cBhvr>
                                      <p:to>
                                        <p:strVal val="visible"/>
                                      </p:to>
                                    </p:set>
                                    <p:anim calcmode="lin" valueType="num">
                                      <p:cBhvr additive="base">
                                        <p:cTn id="16" dur="500"/>
                                        <p:tgtEl>
                                          <p:spTgt spid="622"/>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192_Custom Layout">
  <p:cSld name="192_Custom Layout">
    <p:spTree>
      <p:nvGrpSpPr>
        <p:cNvPr id="1" name="Shape 624"/>
        <p:cNvGrpSpPr/>
        <p:nvPr/>
      </p:nvGrpSpPr>
      <p:grpSpPr>
        <a:xfrm>
          <a:off x="0" y="0"/>
          <a:ext cx="0" cy="0"/>
          <a:chOff x="0" y="0"/>
          <a:chExt cx="0" cy="0"/>
        </a:xfrm>
      </p:grpSpPr>
      <p:sp>
        <p:nvSpPr>
          <p:cNvPr id="625" name="Google Shape;625;p171"/>
          <p:cNvSpPr>
            <a:spLocks noGrp="1"/>
          </p:cNvSpPr>
          <p:nvPr>
            <p:ph type="pic" idx="2"/>
          </p:nvPr>
        </p:nvSpPr>
        <p:spPr>
          <a:xfrm>
            <a:off x="1019175" y="4588329"/>
            <a:ext cx="4623744" cy="168547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26" name="Google Shape;626;p171"/>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25"/>
                                        </p:tgtEl>
                                        <p:attrNameLst>
                                          <p:attrName>style.visibility</p:attrName>
                                        </p:attrNameLst>
                                      </p:cBhvr>
                                      <p:to>
                                        <p:strVal val="visible"/>
                                      </p:to>
                                    </p:set>
                                    <p:animEffect transition="in" filter="fade">
                                      <p:cBhvr>
                                        <p:cTn id="7" dur="500"/>
                                        <p:tgtEl>
                                          <p:spTgt spid="6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193_Custom Layout">
  <p:cSld name="193_Custom Layout">
    <p:spTree>
      <p:nvGrpSpPr>
        <p:cNvPr id="1" name="Shape 627"/>
        <p:cNvGrpSpPr/>
        <p:nvPr/>
      </p:nvGrpSpPr>
      <p:grpSpPr>
        <a:xfrm>
          <a:off x="0" y="0"/>
          <a:ext cx="0" cy="0"/>
          <a:chOff x="0" y="0"/>
          <a:chExt cx="0" cy="0"/>
        </a:xfrm>
      </p:grpSpPr>
      <p:sp>
        <p:nvSpPr>
          <p:cNvPr id="628" name="Google Shape;628;p172"/>
          <p:cNvSpPr>
            <a:spLocks noGrp="1"/>
          </p:cNvSpPr>
          <p:nvPr>
            <p:ph type="pic" idx="2"/>
          </p:nvPr>
        </p:nvSpPr>
        <p:spPr>
          <a:xfrm>
            <a:off x="2028825" y="2593975"/>
            <a:ext cx="2717800" cy="720725"/>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29" name="Google Shape;629;p172"/>
          <p:cNvSpPr>
            <a:spLocks noGrp="1"/>
          </p:cNvSpPr>
          <p:nvPr>
            <p:ph type="pic" idx="3"/>
          </p:nvPr>
        </p:nvSpPr>
        <p:spPr>
          <a:xfrm>
            <a:off x="5248275" y="2593975"/>
            <a:ext cx="2717800" cy="720725"/>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30" name="Google Shape;630;p172"/>
          <p:cNvSpPr>
            <a:spLocks noGrp="1"/>
          </p:cNvSpPr>
          <p:nvPr>
            <p:ph type="pic" idx="4"/>
          </p:nvPr>
        </p:nvSpPr>
        <p:spPr>
          <a:xfrm>
            <a:off x="8455025" y="2593975"/>
            <a:ext cx="2717800" cy="720725"/>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31" name="Google Shape;631;p172"/>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628"/>
                                        </p:tgtEl>
                                        <p:attrNameLst>
                                          <p:attrName>style.visibility</p:attrName>
                                        </p:attrNameLst>
                                      </p:cBhvr>
                                      <p:to>
                                        <p:strVal val="visible"/>
                                      </p:to>
                                    </p:set>
                                    <p:animEffect transition="in" filter="fade">
                                      <p:cBhvr>
                                        <p:cTn id="7" dur="500"/>
                                        <p:tgtEl>
                                          <p:spTgt spid="628"/>
                                        </p:tgtEl>
                                      </p:cBhvr>
                                    </p:animEffect>
                                  </p:childTnLst>
                                </p:cTn>
                              </p:par>
                              <p:par>
                                <p:cTn id="8" presetID="10" presetClass="entr" presetSubtype="0" fill="hold" nodeType="withEffect">
                                  <p:stCondLst>
                                    <p:cond delay="1000"/>
                                  </p:stCondLst>
                                  <p:childTnLst>
                                    <p:set>
                                      <p:cBhvr>
                                        <p:cTn id="9" dur="1" fill="hold">
                                          <p:stCondLst>
                                            <p:cond delay="0"/>
                                          </p:stCondLst>
                                        </p:cTn>
                                        <p:tgtEl>
                                          <p:spTgt spid="629"/>
                                        </p:tgtEl>
                                        <p:attrNameLst>
                                          <p:attrName>style.visibility</p:attrName>
                                        </p:attrNameLst>
                                      </p:cBhvr>
                                      <p:to>
                                        <p:strVal val="visible"/>
                                      </p:to>
                                    </p:set>
                                    <p:animEffect transition="in" filter="fade">
                                      <p:cBhvr>
                                        <p:cTn id="10" dur="500"/>
                                        <p:tgtEl>
                                          <p:spTgt spid="629"/>
                                        </p:tgtEl>
                                      </p:cBhvr>
                                    </p:animEffect>
                                  </p:childTnLst>
                                </p:cTn>
                              </p:par>
                              <p:par>
                                <p:cTn id="11" presetID="10" presetClass="entr" presetSubtype="0" fill="hold" nodeType="withEffect">
                                  <p:stCondLst>
                                    <p:cond delay="1250"/>
                                  </p:stCondLst>
                                  <p:childTnLst>
                                    <p:set>
                                      <p:cBhvr>
                                        <p:cTn id="12" dur="1" fill="hold">
                                          <p:stCondLst>
                                            <p:cond delay="0"/>
                                          </p:stCondLst>
                                        </p:cTn>
                                        <p:tgtEl>
                                          <p:spTgt spid="630"/>
                                        </p:tgtEl>
                                        <p:attrNameLst>
                                          <p:attrName>style.visibility</p:attrName>
                                        </p:attrNameLst>
                                      </p:cBhvr>
                                      <p:to>
                                        <p:strVal val="visible"/>
                                      </p:to>
                                    </p:set>
                                    <p:animEffect transition="in" filter="fade">
                                      <p:cBhvr>
                                        <p:cTn id="13" dur="500"/>
                                        <p:tgtEl>
                                          <p:spTgt spid="6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194_Custom Layout">
  <p:cSld name="194_Custom Layout">
    <p:spTree>
      <p:nvGrpSpPr>
        <p:cNvPr id="1" name="Shape 632"/>
        <p:cNvGrpSpPr/>
        <p:nvPr/>
      </p:nvGrpSpPr>
      <p:grpSpPr>
        <a:xfrm>
          <a:off x="0" y="0"/>
          <a:ext cx="0" cy="0"/>
          <a:chOff x="0" y="0"/>
          <a:chExt cx="0" cy="0"/>
        </a:xfrm>
      </p:grpSpPr>
      <p:sp>
        <p:nvSpPr>
          <p:cNvPr id="633" name="Google Shape;633;p173"/>
          <p:cNvSpPr>
            <a:spLocks noGrp="1"/>
          </p:cNvSpPr>
          <p:nvPr>
            <p:ph type="pic" idx="2"/>
          </p:nvPr>
        </p:nvSpPr>
        <p:spPr>
          <a:xfrm>
            <a:off x="2028825" y="2866292"/>
            <a:ext cx="2806944" cy="3407507"/>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34" name="Google Shape;634;p173"/>
          <p:cNvSpPr>
            <a:spLocks noGrp="1"/>
          </p:cNvSpPr>
          <p:nvPr>
            <p:ph type="pic" idx="3"/>
          </p:nvPr>
        </p:nvSpPr>
        <p:spPr>
          <a:xfrm>
            <a:off x="4835769" y="2866293"/>
            <a:ext cx="3530112" cy="1703754"/>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35" name="Google Shape;635;p173"/>
          <p:cNvSpPr>
            <a:spLocks noGrp="1"/>
          </p:cNvSpPr>
          <p:nvPr>
            <p:ph type="pic" idx="4"/>
          </p:nvPr>
        </p:nvSpPr>
        <p:spPr>
          <a:xfrm>
            <a:off x="8365882" y="1125537"/>
            <a:ext cx="2806944" cy="344450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36" name="Google Shape;636;p173"/>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633"/>
                                        </p:tgtEl>
                                        <p:attrNameLst>
                                          <p:attrName>style.visibility</p:attrName>
                                        </p:attrNameLst>
                                      </p:cBhvr>
                                      <p:to>
                                        <p:strVal val="visible"/>
                                      </p:to>
                                    </p:set>
                                    <p:animEffect transition="in" filter="fade">
                                      <p:cBhvr>
                                        <p:cTn id="7" dur="500"/>
                                        <p:tgtEl>
                                          <p:spTgt spid="633"/>
                                        </p:tgtEl>
                                      </p:cBhvr>
                                    </p:animEffect>
                                  </p:childTnLst>
                                </p:cTn>
                              </p:par>
                              <p:par>
                                <p:cTn id="8" presetID="10" presetClass="entr" presetSubtype="0" fill="hold" nodeType="withEffect">
                                  <p:stCondLst>
                                    <p:cond delay="750"/>
                                  </p:stCondLst>
                                  <p:childTnLst>
                                    <p:set>
                                      <p:cBhvr>
                                        <p:cTn id="9" dur="1" fill="hold">
                                          <p:stCondLst>
                                            <p:cond delay="0"/>
                                          </p:stCondLst>
                                        </p:cTn>
                                        <p:tgtEl>
                                          <p:spTgt spid="634"/>
                                        </p:tgtEl>
                                        <p:attrNameLst>
                                          <p:attrName>style.visibility</p:attrName>
                                        </p:attrNameLst>
                                      </p:cBhvr>
                                      <p:to>
                                        <p:strVal val="visible"/>
                                      </p:to>
                                    </p:set>
                                    <p:animEffect transition="in" filter="fade">
                                      <p:cBhvr>
                                        <p:cTn id="10" dur="500"/>
                                        <p:tgtEl>
                                          <p:spTgt spid="634"/>
                                        </p:tgtEl>
                                      </p:cBhvr>
                                    </p:animEffect>
                                  </p:childTnLst>
                                </p:cTn>
                              </p:par>
                              <p:par>
                                <p:cTn id="11" presetID="10" presetClass="entr" presetSubtype="0" fill="hold" nodeType="withEffect">
                                  <p:stCondLst>
                                    <p:cond delay="1000"/>
                                  </p:stCondLst>
                                  <p:childTnLst>
                                    <p:set>
                                      <p:cBhvr>
                                        <p:cTn id="12" dur="1" fill="hold">
                                          <p:stCondLst>
                                            <p:cond delay="0"/>
                                          </p:stCondLst>
                                        </p:cTn>
                                        <p:tgtEl>
                                          <p:spTgt spid="635"/>
                                        </p:tgtEl>
                                        <p:attrNameLst>
                                          <p:attrName>style.visibility</p:attrName>
                                        </p:attrNameLst>
                                      </p:cBhvr>
                                      <p:to>
                                        <p:strVal val="visible"/>
                                      </p:to>
                                    </p:set>
                                    <p:animEffect transition="in" filter="fade">
                                      <p:cBhvr>
                                        <p:cTn id="13" dur="500"/>
                                        <p:tgtEl>
                                          <p:spTgt spid="6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195_Custom Layout">
  <p:cSld name="195_Custom Layout">
    <p:spTree>
      <p:nvGrpSpPr>
        <p:cNvPr id="1" name="Shape 637"/>
        <p:cNvGrpSpPr/>
        <p:nvPr/>
      </p:nvGrpSpPr>
      <p:grpSpPr>
        <a:xfrm>
          <a:off x="0" y="0"/>
          <a:ext cx="0" cy="0"/>
          <a:chOff x="0" y="0"/>
          <a:chExt cx="0" cy="0"/>
        </a:xfrm>
      </p:grpSpPr>
      <p:sp>
        <p:nvSpPr>
          <p:cNvPr id="638" name="Google Shape;638;p174"/>
          <p:cNvSpPr>
            <a:spLocks noGrp="1"/>
          </p:cNvSpPr>
          <p:nvPr>
            <p:ph type="pic" idx="2"/>
          </p:nvPr>
        </p:nvSpPr>
        <p:spPr>
          <a:xfrm>
            <a:off x="4118095" y="0"/>
            <a:ext cx="2838085" cy="4570046"/>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39" name="Google Shape;639;p174"/>
          <p:cNvSpPr>
            <a:spLocks noGrp="1"/>
          </p:cNvSpPr>
          <p:nvPr>
            <p:ph type="pic" idx="3"/>
          </p:nvPr>
        </p:nvSpPr>
        <p:spPr>
          <a:xfrm>
            <a:off x="6946656" y="2816038"/>
            <a:ext cx="2806944" cy="404196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40" name="Google Shape;640;p174"/>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638"/>
                                        </p:tgtEl>
                                        <p:attrNameLst>
                                          <p:attrName>style.visibility</p:attrName>
                                        </p:attrNameLst>
                                      </p:cBhvr>
                                      <p:to>
                                        <p:strVal val="visible"/>
                                      </p:to>
                                    </p:set>
                                    <p:animEffect transition="in" filter="fade">
                                      <p:cBhvr>
                                        <p:cTn id="7" dur="500"/>
                                        <p:tgtEl>
                                          <p:spTgt spid="638"/>
                                        </p:tgtEl>
                                      </p:cBhvr>
                                    </p:animEffect>
                                  </p:childTnLst>
                                </p:cTn>
                              </p:par>
                              <p:par>
                                <p:cTn id="8" presetID="10" presetClass="entr" presetSubtype="0" fill="hold" nodeType="withEffect">
                                  <p:stCondLst>
                                    <p:cond delay="500"/>
                                  </p:stCondLst>
                                  <p:childTnLst>
                                    <p:set>
                                      <p:cBhvr>
                                        <p:cTn id="9" dur="1" fill="hold">
                                          <p:stCondLst>
                                            <p:cond delay="0"/>
                                          </p:stCondLst>
                                        </p:cTn>
                                        <p:tgtEl>
                                          <p:spTgt spid="639"/>
                                        </p:tgtEl>
                                        <p:attrNameLst>
                                          <p:attrName>style.visibility</p:attrName>
                                        </p:attrNameLst>
                                      </p:cBhvr>
                                      <p:to>
                                        <p:strVal val="visible"/>
                                      </p:to>
                                    </p:set>
                                    <p:animEffect transition="in" filter="fade">
                                      <p:cBhvr>
                                        <p:cTn id="10" dur="500"/>
                                        <p:tgtEl>
                                          <p:spTgt spid="6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196_Custom Layout">
  <p:cSld name="196_Custom Layout">
    <p:spTree>
      <p:nvGrpSpPr>
        <p:cNvPr id="1" name="Shape 641"/>
        <p:cNvGrpSpPr/>
        <p:nvPr/>
      </p:nvGrpSpPr>
      <p:grpSpPr>
        <a:xfrm>
          <a:off x="0" y="0"/>
          <a:ext cx="0" cy="0"/>
          <a:chOff x="0" y="0"/>
          <a:chExt cx="0" cy="0"/>
        </a:xfrm>
      </p:grpSpPr>
      <p:sp>
        <p:nvSpPr>
          <p:cNvPr id="642" name="Google Shape;642;p175"/>
          <p:cNvSpPr>
            <a:spLocks noGrp="1"/>
          </p:cNvSpPr>
          <p:nvPr>
            <p:ph type="pic" idx="2"/>
          </p:nvPr>
        </p:nvSpPr>
        <p:spPr>
          <a:xfrm>
            <a:off x="5329241" y="2390773"/>
            <a:ext cx="2109786" cy="2628901"/>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43" name="Google Shape;643;p175"/>
          <p:cNvSpPr>
            <a:spLocks noGrp="1"/>
          </p:cNvSpPr>
          <p:nvPr>
            <p:ph type="pic" idx="3"/>
          </p:nvPr>
        </p:nvSpPr>
        <p:spPr>
          <a:xfrm>
            <a:off x="8191500" y="1125538"/>
            <a:ext cx="2984622" cy="514826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44" name="Google Shape;644;p175"/>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642"/>
                                        </p:tgtEl>
                                        <p:attrNameLst>
                                          <p:attrName>style.visibility</p:attrName>
                                        </p:attrNameLst>
                                      </p:cBhvr>
                                      <p:to>
                                        <p:strVal val="visible"/>
                                      </p:to>
                                    </p:set>
                                    <p:animEffect transition="in" filter="fade">
                                      <p:cBhvr>
                                        <p:cTn id="7" dur="500"/>
                                        <p:tgtEl>
                                          <p:spTgt spid="642"/>
                                        </p:tgtEl>
                                      </p:cBhvr>
                                    </p:animEffect>
                                  </p:childTnLst>
                                </p:cTn>
                              </p:par>
                              <p:par>
                                <p:cTn id="8" presetID="10" presetClass="entr" presetSubtype="0" fill="hold" nodeType="withEffect">
                                  <p:stCondLst>
                                    <p:cond delay="500"/>
                                  </p:stCondLst>
                                  <p:childTnLst>
                                    <p:set>
                                      <p:cBhvr>
                                        <p:cTn id="9" dur="1" fill="hold">
                                          <p:stCondLst>
                                            <p:cond delay="0"/>
                                          </p:stCondLst>
                                        </p:cTn>
                                        <p:tgtEl>
                                          <p:spTgt spid="643"/>
                                        </p:tgtEl>
                                        <p:attrNameLst>
                                          <p:attrName>style.visibility</p:attrName>
                                        </p:attrNameLst>
                                      </p:cBhvr>
                                      <p:to>
                                        <p:strVal val="visible"/>
                                      </p:to>
                                    </p:set>
                                    <p:animEffect transition="in" filter="fade">
                                      <p:cBhvr>
                                        <p:cTn id="10" dur="500"/>
                                        <p:tgtEl>
                                          <p:spTgt spid="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197_Custom Layout">
  <p:cSld name="197_Custom Layout">
    <p:spTree>
      <p:nvGrpSpPr>
        <p:cNvPr id="1" name="Shape 645"/>
        <p:cNvGrpSpPr/>
        <p:nvPr/>
      </p:nvGrpSpPr>
      <p:grpSpPr>
        <a:xfrm>
          <a:off x="0" y="0"/>
          <a:ext cx="0" cy="0"/>
          <a:chOff x="0" y="0"/>
          <a:chExt cx="0" cy="0"/>
        </a:xfrm>
      </p:grpSpPr>
      <p:sp>
        <p:nvSpPr>
          <p:cNvPr id="646" name="Google Shape;646;p176"/>
          <p:cNvSpPr>
            <a:spLocks noGrp="1"/>
          </p:cNvSpPr>
          <p:nvPr>
            <p:ph type="pic" idx="2"/>
          </p:nvPr>
        </p:nvSpPr>
        <p:spPr>
          <a:xfrm>
            <a:off x="9433559" y="1133160"/>
            <a:ext cx="1739265" cy="252444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47" name="Google Shape;647;p176"/>
          <p:cNvSpPr>
            <a:spLocks noGrp="1"/>
          </p:cNvSpPr>
          <p:nvPr>
            <p:ph type="pic" idx="3"/>
          </p:nvPr>
        </p:nvSpPr>
        <p:spPr>
          <a:xfrm>
            <a:off x="4623434" y="3734117"/>
            <a:ext cx="4756785" cy="253968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48" name="Google Shape;648;p176"/>
          <p:cNvSpPr>
            <a:spLocks noGrp="1"/>
          </p:cNvSpPr>
          <p:nvPr>
            <p:ph type="pic" idx="4"/>
          </p:nvPr>
        </p:nvSpPr>
        <p:spPr>
          <a:xfrm>
            <a:off x="7640955" y="1133159"/>
            <a:ext cx="1739265" cy="2532061"/>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49" name="Google Shape;649;p176"/>
          <p:cNvSpPr>
            <a:spLocks noGrp="1"/>
          </p:cNvSpPr>
          <p:nvPr>
            <p:ph type="pic" idx="5"/>
          </p:nvPr>
        </p:nvSpPr>
        <p:spPr>
          <a:xfrm>
            <a:off x="2817493" y="3734117"/>
            <a:ext cx="1739265" cy="2532061"/>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50" name="Google Shape;650;p176"/>
          <p:cNvSpPr>
            <a:spLocks noGrp="1"/>
          </p:cNvSpPr>
          <p:nvPr>
            <p:ph type="pic" idx="6"/>
          </p:nvPr>
        </p:nvSpPr>
        <p:spPr>
          <a:xfrm>
            <a:off x="1019175" y="1125538"/>
            <a:ext cx="3537583" cy="2532061"/>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650"/>
                                        </p:tgtEl>
                                        <p:attrNameLst>
                                          <p:attrName>style.visibility</p:attrName>
                                        </p:attrNameLst>
                                      </p:cBhvr>
                                      <p:to>
                                        <p:strVal val="visible"/>
                                      </p:to>
                                    </p:set>
                                    <p:animEffect transition="in" filter="fade">
                                      <p:cBhvr>
                                        <p:cTn id="7" dur="500"/>
                                        <p:tgtEl>
                                          <p:spTgt spid="650"/>
                                        </p:tgtEl>
                                      </p:cBhvr>
                                    </p:animEffect>
                                  </p:childTnLst>
                                </p:cTn>
                              </p:par>
                              <p:par>
                                <p:cTn id="8" presetID="10" presetClass="entr" presetSubtype="0" fill="hold" nodeType="withEffect">
                                  <p:stCondLst>
                                    <p:cond delay="500"/>
                                  </p:stCondLst>
                                  <p:childTnLst>
                                    <p:set>
                                      <p:cBhvr>
                                        <p:cTn id="9" dur="1" fill="hold">
                                          <p:stCondLst>
                                            <p:cond delay="0"/>
                                          </p:stCondLst>
                                        </p:cTn>
                                        <p:tgtEl>
                                          <p:spTgt spid="649"/>
                                        </p:tgtEl>
                                        <p:attrNameLst>
                                          <p:attrName>style.visibility</p:attrName>
                                        </p:attrNameLst>
                                      </p:cBhvr>
                                      <p:to>
                                        <p:strVal val="visible"/>
                                      </p:to>
                                    </p:set>
                                    <p:animEffect transition="in" filter="fade">
                                      <p:cBhvr>
                                        <p:cTn id="10" dur="500"/>
                                        <p:tgtEl>
                                          <p:spTgt spid="649"/>
                                        </p:tgtEl>
                                      </p:cBhvr>
                                    </p:animEffect>
                                  </p:childTnLst>
                                </p:cTn>
                              </p:par>
                              <p:par>
                                <p:cTn id="11" presetID="10" presetClass="entr" presetSubtype="0" fill="hold" nodeType="withEffect">
                                  <p:stCondLst>
                                    <p:cond delay="750"/>
                                  </p:stCondLst>
                                  <p:childTnLst>
                                    <p:set>
                                      <p:cBhvr>
                                        <p:cTn id="12" dur="1" fill="hold">
                                          <p:stCondLst>
                                            <p:cond delay="0"/>
                                          </p:stCondLst>
                                        </p:cTn>
                                        <p:tgtEl>
                                          <p:spTgt spid="647"/>
                                        </p:tgtEl>
                                        <p:attrNameLst>
                                          <p:attrName>style.visibility</p:attrName>
                                        </p:attrNameLst>
                                      </p:cBhvr>
                                      <p:to>
                                        <p:strVal val="visible"/>
                                      </p:to>
                                    </p:set>
                                    <p:animEffect transition="in" filter="fade">
                                      <p:cBhvr>
                                        <p:cTn id="13" dur="500"/>
                                        <p:tgtEl>
                                          <p:spTgt spid="647"/>
                                        </p:tgtEl>
                                      </p:cBhvr>
                                    </p:animEffect>
                                  </p:childTnLst>
                                </p:cTn>
                              </p:par>
                              <p:par>
                                <p:cTn id="14" presetID="10" presetClass="entr" presetSubtype="0" fill="hold" nodeType="withEffect">
                                  <p:stCondLst>
                                    <p:cond delay="1000"/>
                                  </p:stCondLst>
                                  <p:childTnLst>
                                    <p:set>
                                      <p:cBhvr>
                                        <p:cTn id="15" dur="1" fill="hold">
                                          <p:stCondLst>
                                            <p:cond delay="0"/>
                                          </p:stCondLst>
                                        </p:cTn>
                                        <p:tgtEl>
                                          <p:spTgt spid="648"/>
                                        </p:tgtEl>
                                        <p:attrNameLst>
                                          <p:attrName>style.visibility</p:attrName>
                                        </p:attrNameLst>
                                      </p:cBhvr>
                                      <p:to>
                                        <p:strVal val="visible"/>
                                      </p:to>
                                    </p:set>
                                    <p:animEffect transition="in" filter="fade">
                                      <p:cBhvr>
                                        <p:cTn id="16" dur="500"/>
                                        <p:tgtEl>
                                          <p:spTgt spid="648"/>
                                        </p:tgtEl>
                                      </p:cBhvr>
                                    </p:animEffect>
                                  </p:childTnLst>
                                </p:cTn>
                              </p:par>
                              <p:par>
                                <p:cTn id="17" presetID="10" presetClass="entr" presetSubtype="0" fill="hold" nodeType="withEffect">
                                  <p:stCondLst>
                                    <p:cond delay="1250"/>
                                  </p:stCondLst>
                                  <p:childTnLst>
                                    <p:set>
                                      <p:cBhvr>
                                        <p:cTn id="18" dur="1" fill="hold">
                                          <p:stCondLst>
                                            <p:cond delay="0"/>
                                          </p:stCondLst>
                                        </p:cTn>
                                        <p:tgtEl>
                                          <p:spTgt spid="646"/>
                                        </p:tgtEl>
                                        <p:attrNameLst>
                                          <p:attrName>style.visibility</p:attrName>
                                        </p:attrNameLst>
                                      </p:cBhvr>
                                      <p:to>
                                        <p:strVal val="visible"/>
                                      </p:to>
                                    </p:set>
                                    <p:animEffect transition="in" filter="fade">
                                      <p:cBhvr>
                                        <p:cTn id="19" dur="500"/>
                                        <p:tgtEl>
                                          <p:spTgt spid="6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198_Custom Layout">
  <p:cSld name="198_Custom Layout">
    <p:spTree>
      <p:nvGrpSpPr>
        <p:cNvPr id="1" name="Shape 651"/>
        <p:cNvGrpSpPr/>
        <p:nvPr/>
      </p:nvGrpSpPr>
      <p:grpSpPr>
        <a:xfrm>
          <a:off x="0" y="0"/>
          <a:ext cx="0" cy="0"/>
          <a:chOff x="0" y="0"/>
          <a:chExt cx="0" cy="0"/>
        </a:xfrm>
      </p:grpSpPr>
      <p:sp>
        <p:nvSpPr>
          <p:cNvPr id="652" name="Google Shape;652;p177"/>
          <p:cNvSpPr>
            <a:spLocks noGrp="1"/>
          </p:cNvSpPr>
          <p:nvPr>
            <p:ph type="pic" idx="2"/>
          </p:nvPr>
        </p:nvSpPr>
        <p:spPr>
          <a:xfrm>
            <a:off x="8848725" y="0"/>
            <a:ext cx="3343275"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53" name="Google Shape;653;p177"/>
          <p:cNvSpPr>
            <a:spLocks noGrp="1"/>
          </p:cNvSpPr>
          <p:nvPr>
            <p:ph type="pic" idx="3"/>
          </p:nvPr>
        </p:nvSpPr>
        <p:spPr>
          <a:xfrm>
            <a:off x="2027240" y="2886075"/>
            <a:ext cx="1858962" cy="207645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54" name="Google Shape;654;p177"/>
          <p:cNvSpPr>
            <a:spLocks noGrp="1"/>
          </p:cNvSpPr>
          <p:nvPr>
            <p:ph type="pic" idx="4"/>
          </p:nvPr>
        </p:nvSpPr>
        <p:spPr>
          <a:xfrm>
            <a:off x="5903914" y="2886075"/>
            <a:ext cx="1858962" cy="207645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55" name="Google Shape;655;p177"/>
          <p:cNvSpPr>
            <a:spLocks noGrp="1"/>
          </p:cNvSpPr>
          <p:nvPr>
            <p:ph type="pic" idx="5"/>
          </p:nvPr>
        </p:nvSpPr>
        <p:spPr>
          <a:xfrm>
            <a:off x="3965576" y="2762250"/>
            <a:ext cx="1858962" cy="207645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56" name="Google Shape;656;p177"/>
          <p:cNvSpPr txBox="1">
            <a:spLocks noGrp="1"/>
          </p:cNvSpPr>
          <p:nvPr>
            <p:ph type="title"/>
          </p:nvPr>
        </p:nvSpPr>
        <p:spPr>
          <a:xfrm>
            <a:off x="2028825" y="946702"/>
            <a:ext cx="5143500"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653"/>
                                        </p:tgtEl>
                                        <p:attrNameLst>
                                          <p:attrName>style.visibility</p:attrName>
                                        </p:attrNameLst>
                                      </p:cBhvr>
                                      <p:to>
                                        <p:strVal val="visible"/>
                                      </p:to>
                                    </p:set>
                                    <p:animEffect transition="in" filter="fade">
                                      <p:cBhvr>
                                        <p:cTn id="7" dur="500"/>
                                        <p:tgtEl>
                                          <p:spTgt spid="653"/>
                                        </p:tgtEl>
                                      </p:cBhvr>
                                    </p:animEffect>
                                  </p:childTnLst>
                                </p:cTn>
                              </p:par>
                              <p:par>
                                <p:cTn id="8" presetID="10" presetClass="entr" presetSubtype="0" fill="hold" nodeType="withEffect">
                                  <p:stCondLst>
                                    <p:cond delay="500"/>
                                  </p:stCondLst>
                                  <p:childTnLst>
                                    <p:set>
                                      <p:cBhvr>
                                        <p:cTn id="9" dur="1" fill="hold">
                                          <p:stCondLst>
                                            <p:cond delay="0"/>
                                          </p:stCondLst>
                                        </p:cTn>
                                        <p:tgtEl>
                                          <p:spTgt spid="655"/>
                                        </p:tgtEl>
                                        <p:attrNameLst>
                                          <p:attrName>style.visibility</p:attrName>
                                        </p:attrNameLst>
                                      </p:cBhvr>
                                      <p:to>
                                        <p:strVal val="visible"/>
                                      </p:to>
                                    </p:set>
                                    <p:animEffect transition="in" filter="fade">
                                      <p:cBhvr>
                                        <p:cTn id="10" dur="500"/>
                                        <p:tgtEl>
                                          <p:spTgt spid="655"/>
                                        </p:tgtEl>
                                      </p:cBhvr>
                                    </p:animEffect>
                                  </p:childTnLst>
                                </p:cTn>
                              </p:par>
                              <p:par>
                                <p:cTn id="11" presetID="10" presetClass="entr" presetSubtype="0" fill="hold" nodeType="withEffect">
                                  <p:stCondLst>
                                    <p:cond delay="750"/>
                                  </p:stCondLst>
                                  <p:childTnLst>
                                    <p:set>
                                      <p:cBhvr>
                                        <p:cTn id="12" dur="1" fill="hold">
                                          <p:stCondLst>
                                            <p:cond delay="0"/>
                                          </p:stCondLst>
                                        </p:cTn>
                                        <p:tgtEl>
                                          <p:spTgt spid="654"/>
                                        </p:tgtEl>
                                        <p:attrNameLst>
                                          <p:attrName>style.visibility</p:attrName>
                                        </p:attrNameLst>
                                      </p:cBhvr>
                                      <p:to>
                                        <p:strVal val="visible"/>
                                      </p:to>
                                    </p:set>
                                    <p:animEffect transition="in" filter="fade">
                                      <p:cBhvr>
                                        <p:cTn id="13" dur="500"/>
                                        <p:tgtEl>
                                          <p:spTgt spid="654"/>
                                        </p:tgtEl>
                                      </p:cBhvr>
                                    </p:animEffect>
                                  </p:childTnLst>
                                </p:cTn>
                              </p:par>
                              <p:par>
                                <p:cTn id="14" presetID="10" presetClass="entr" presetSubtype="0" fill="hold" nodeType="withEffect">
                                  <p:stCondLst>
                                    <p:cond delay="1000"/>
                                  </p:stCondLst>
                                  <p:childTnLst>
                                    <p:set>
                                      <p:cBhvr>
                                        <p:cTn id="15" dur="1" fill="hold">
                                          <p:stCondLst>
                                            <p:cond delay="0"/>
                                          </p:stCondLst>
                                        </p:cTn>
                                        <p:tgtEl>
                                          <p:spTgt spid="652"/>
                                        </p:tgtEl>
                                        <p:attrNameLst>
                                          <p:attrName>style.visibility</p:attrName>
                                        </p:attrNameLst>
                                      </p:cBhvr>
                                      <p:to>
                                        <p:strVal val="visible"/>
                                      </p:to>
                                    </p:set>
                                    <p:animEffect transition="in" filter="fade">
                                      <p:cBhvr>
                                        <p:cTn id="16" dur="500"/>
                                        <p:tgtEl>
                                          <p:spTgt spid="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199_Custom Layout">
  <p:cSld name="199_Custom Layout">
    <p:spTree>
      <p:nvGrpSpPr>
        <p:cNvPr id="1" name="Shape 657"/>
        <p:cNvGrpSpPr/>
        <p:nvPr/>
      </p:nvGrpSpPr>
      <p:grpSpPr>
        <a:xfrm>
          <a:off x="0" y="0"/>
          <a:ext cx="0" cy="0"/>
          <a:chOff x="0" y="0"/>
          <a:chExt cx="0" cy="0"/>
        </a:xfrm>
      </p:grpSpPr>
      <p:sp>
        <p:nvSpPr>
          <p:cNvPr id="658" name="Google Shape;658;p178"/>
          <p:cNvSpPr>
            <a:spLocks noGrp="1"/>
          </p:cNvSpPr>
          <p:nvPr>
            <p:ph type="pic" idx="2"/>
          </p:nvPr>
        </p:nvSpPr>
        <p:spPr>
          <a:xfrm>
            <a:off x="2037062" y="3429000"/>
            <a:ext cx="1719391" cy="28448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59" name="Google Shape;659;p178"/>
          <p:cNvSpPr>
            <a:spLocks noGrp="1"/>
          </p:cNvSpPr>
          <p:nvPr>
            <p:ph type="pic" idx="3"/>
          </p:nvPr>
        </p:nvSpPr>
        <p:spPr>
          <a:xfrm>
            <a:off x="3893195" y="2817341"/>
            <a:ext cx="1719391" cy="3248441"/>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60" name="Google Shape;660;p178"/>
          <p:cNvSpPr>
            <a:spLocks noGrp="1"/>
          </p:cNvSpPr>
          <p:nvPr>
            <p:ph type="pic" idx="4"/>
          </p:nvPr>
        </p:nvSpPr>
        <p:spPr>
          <a:xfrm>
            <a:off x="7605461" y="2817342"/>
            <a:ext cx="1719391" cy="28448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61" name="Google Shape;661;p178"/>
          <p:cNvSpPr>
            <a:spLocks noGrp="1"/>
          </p:cNvSpPr>
          <p:nvPr>
            <p:ph type="pic" idx="5"/>
          </p:nvPr>
        </p:nvSpPr>
        <p:spPr>
          <a:xfrm>
            <a:off x="5749328" y="3025358"/>
            <a:ext cx="1719391" cy="3248441"/>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62" name="Google Shape;662;p178"/>
          <p:cNvSpPr>
            <a:spLocks noGrp="1"/>
          </p:cNvSpPr>
          <p:nvPr>
            <p:ph type="pic" idx="6"/>
          </p:nvPr>
        </p:nvSpPr>
        <p:spPr>
          <a:xfrm>
            <a:off x="9461593" y="3025358"/>
            <a:ext cx="1719391" cy="3248441"/>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63" name="Google Shape;663;p178"/>
          <p:cNvSpPr txBox="1">
            <a:spLocks noGrp="1"/>
          </p:cNvSpPr>
          <p:nvPr>
            <p:ph type="title"/>
          </p:nvPr>
        </p:nvSpPr>
        <p:spPr>
          <a:xfrm>
            <a:off x="2028825" y="946702"/>
            <a:ext cx="5143500"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658"/>
                                        </p:tgtEl>
                                        <p:attrNameLst>
                                          <p:attrName>style.visibility</p:attrName>
                                        </p:attrNameLst>
                                      </p:cBhvr>
                                      <p:to>
                                        <p:strVal val="visible"/>
                                      </p:to>
                                    </p:set>
                                    <p:animEffect transition="in" filter="fade">
                                      <p:cBhvr>
                                        <p:cTn id="7" dur="500"/>
                                        <p:tgtEl>
                                          <p:spTgt spid="658"/>
                                        </p:tgtEl>
                                      </p:cBhvr>
                                    </p:animEffect>
                                  </p:childTnLst>
                                </p:cTn>
                              </p:par>
                              <p:par>
                                <p:cTn id="8" presetID="10" presetClass="entr" presetSubtype="0" fill="hold" nodeType="withEffect">
                                  <p:stCondLst>
                                    <p:cond delay="750"/>
                                  </p:stCondLst>
                                  <p:childTnLst>
                                    <p:set>
                                      <p:cBhvr>
                                        <p:cTn id="9" dur="1" fill="hold">
                                          <p:stCondLst>
                                            <p:cond delay="0"/>
                                          </p:stCondLst>
                                        </p:cTn>
                                        <p:tgtEl>
                                          <p:spTgt spid="659"/>
                                        </p:tgtEl>
                                        <p:attrNameLst>
                                          <p:attrName>style.visibility</p:attrName>
                                        </p:attrNameLst>
                                      </p:cBhvr>
                                      <p:to>
                                        <p:strVal val="visible"/>
                                      </p:to>
                                    </p:set>
                                    <p:animEffect transition="in" filter="fade">
                                      <p:cBhvr>
                                        <p:cTn id="10" dur="500"/>
                                        <p:tgtEl>
                                          <p:spTgt spid="659"/>
                                        </p:tgtEl>
                                      </p:cBhvr>
                                    </p:animEffect>
                                  </p:childTnLst>
                                </p:cTn>
                              </p:par>
                              <p:par>
                                <p:cTn id="11" presetID="10" presetClass="entr" presetSubtype="0" fill="hold" nodeType="withEffect">
                                  <p:stCondLst>
                                    <p:cond delay="1000"/>
                                  </p:stCondLst>
                                  <p:childTnLst>
                                    <p:set>
                                      <p:cBhvr>
                                        <p:cTn id="12" dur="1" fill="hold">
                                          <p:stCondLst>
                                            <p:cond delay="0"/>
                                          </p:stCondLst>
                                        </p:cTn>
                                        <p:tgtEl>
                                          <p:spTgt spid="661"/>
                                        </p:tgtEl>
                                        <p:attrNameLst>
                                          <p:attrName>style.visibility</p:attrName>
                                        </p:attrNameLst>
                                      </p:cBhvr>
                                      <p:to>
                                        <p:strVal val="visible"/>
                                      </p:to>
                                    </p:set>
                                    <p:animEffect transition="in" filter="fade">
                                      <p:cBhvr>
                                        <p:cTn id="13" dur="500"/>
                                        <p:tgtEl>
                                          <p:spTgt spid="661"/>
                                        </p:tgtEl>
                                      </p:cBhvr>
                                    </p:animEffect>
                                  </p:childTnLst>
                                </p:cTn>
                              </p:par>
                              <p:par>
                                <p:cTn id="14" presetID="10" presetClass="entr" presetSubtype="0" fill="hold" nodeType="withEffect">
                                  <p:stCondLst>
                                    <p:cond delay="1250"/>
                                  </p:stCondLst>
                                  <p:childTnLst>
                                    <p:set>
                                      <p:cBhvr>
                                        <p:cTn id="15" dur="1" fill="hold">
                                          <p:stCondLst>
                                            <p:cond delay="0"/>
                                          </p:stCondLst>
                                        </p:cTn>
                                        <p:tgtEl>
                                          <p:spTgt spid="660"/>
                                        </p:tgtEl>
                                        <p:attrNameLst>
                                          <p:attrName>style.visibility</p:attrName>
                                        </p:attrNameLst>
                                      </p:cBhvr>
                                      <p:to>
                                        <p:strVal val="visible"/>
                                      </p:to>
                                    </p:set>
                                    <p:animEffect transition="in" filter="fade">
                                      <p:cBhvr>
                                        <p:cTn id="16" dur="500"/>
                                        <p:tgtEl>
                                          <p:spTgt spid="660"/>
                                        </p:tgtEl>
                                      </p:cBhvr>
                                    </p:animEffect>
                                  </p:childTnLst>
                                </p:cTn>
                              </p:par>
                              <p:par>
                                <p:cTn id="17" presetID="10" presetClass="entr" presetSubtype="0" fill="hold" nodeType="withEffect">
                                  <p:stCondLst>
                                    <p:cond delay="1500"/>
                                  </p:stCondLst>
                                  <p:childTnLst>
                                    <p:set>
                                      <p:cBhvr>
                                        <p:cTn id="18" dur="1" fill="hold">
                                          <p:stCondLst>
                                            <p:cond delay="0"/>
                                          </p:stCondLst>
                                        </p:cTn>
                                        <p:tgtEl>
                                          <p:spTgt spid="662"/>
                                        </p:tgtEl>
                                        <p:attrNameLst>
                                          <p:attrName>style.visibility</p:attrName>
                                        </p:attrNameLst>
                                      </p:cBhvr>
                                      <p:to>
                                        <p:strVal val="visible"/>
                                      </p:to>
                                    </p:set>
                                    <p:animEffect transition="in" filter="fade">
                                      <p:cBhvr>
                                        <p:cTn id="19" dur="500"/>
                                        <p:tgtEl>
                                          <p:spTgt spid="6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201_Custom Layout">
  <p:cSld name="201_Custom Layout">
    <p:spTree>
      <p:nvGrpSpPr>
        <p:cNvPr id="1" name="Shape 664"/>
        <p:cNvGrpSpPr/>
        <p:nvPr/>
      </p:nvGrpSpPr>
      <p:grpSpPr>
        <a:xfrm>
          <a:off x="0" y="0"/>
          <a:ext cx="0" cy="0"/>
          <a:chOff x="0" y="0"/>
          <a:chExt cx="0" cy="0"/>
        </a:xfrm>
      </p:grpSpPr>
      <p:sp>
        <p:nvSpPr>
          <p:cNvPr id="665" name="Google Shape;665;p180"/>
          <p:cNvSpPr>
            <a:spLocks noGrp="1"/>
          </p:cNvSpPr>
          <p:nvPr>
            <p:ph type="pic" idx="2"/>
          </p:nvPr>
        </p:nvSpPr>
        <p:spPr>
          <a:xfrm>
            <a:off x="9294019" y="2841626"/>
            <a:ext cx="1878806" cy="1716087"/>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66" name="Google Shape;666;p180"/>
          <p:cNvSpPr>
            <a:spLocks noGrp="1"/>
          </p:cNvSpPr>
          <p:nvPr>
            <p:ph type="pic" idx="3"/>
          </p:nvPr>
        </p:nvSpPr>
        <p:spPr>
          <a:xfrm>
            <a:off x="7412832" y="4557712"/>
            <a:ext cx="1878806" cy="1716087"/>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67" name="Google Shape;667;p180"/>
          <p:cNvSpPr txBox="1">
            <a:spLocks noGrp="1"/>
          </p:cNvSpPr>
          <p:nvPr>
            <p:ph type="title"/>
          </p:nvPr>
        </p:nvSpPr>
        <p:spPr>
          <a:xfrm>
            <a:off x="2028825" y="946702"/>
            <a:ext cx="5143500"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665"/>
                                        </p:tgtEl>
                                        <p:attrNameLst>
                                          <p:attrName>style.visibility</p:attrName>
                                        </p:attrNameLst>
                                      </p:cBhvr>
                                      <p:to>
                                        <p:strVal val="visible"/>
                                      </p:to>
                                    </p:set>
                                    <p:animEffect transition="in" filter="fade">
                                      <p:cBhvr>
                                        <p:cTn id="7" dur="500"/>
                                        <p:tgtEl>
                                          <p:spTgt spid="665"/>
                                        </p:tgtEl>
                                      </p:cBhvr>
                                    </p:animEffect>
                                  </p:childTnLst>
                                </p:cTn>
                              </p:par>
                              <p:par>
                                <p:cTn id="8" presetID="10" presetClass="entr" presetSubtype="0" fill="hold" nodeType="withEffect">
                                  <p:stCondLst>
                                    <p:cond delay="1250"/>
                                  </p:stCondLst>
                                  <p:childTnLst>
                                    <p:set>
                                      <p:cBhvr>
                                        <p:cTn id="9" dur="1" fill="hold">
                                          <p:stCondLst>
                                            <p:cond delay="0"/>
                                          </p:stCondLst>
                                        </p:cTn>
                                        <p:tgtEl>
                                          <p:spTgt spid="666"/>
                                        </p:tgtEl>
                                        <p:attrNameLst>
                                          <p:attrName>style.visibility</p:attrName>
                                        </p:attrNameLst>
                                      </p:cBhvr>
                                      <p:to>
                                        <p:strVal val="visible"/>
                                      </p:to>
                                    </p:set>
                                    <p:animEffect transition="in" filter="fade">
                                      <p:cBhvr>
                                        <p:cTn id="10" dur="500"/>
                                        <p:tgtEl>
                                          <p:spTgt spid="6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203_Custom Layout">
  <p:cSld name="203_Custom Layout">
    <p:spTree>
      <p:nvGrpSpPr>
        <p:cNvPr id="1" name="Shape 668"/>
        <p:cNvGrpSpPr/>
        <p:nvPr/>
      </p:nvGrpSpPr>
      <p:grpSpPr>
        <a:xfrm>
          <a:off x="0" y="0"/>
          <a:ext cx="0" cy="0"/>
          <a:chOff x="0" y="0"/>
          <a:chExt cx="0" cy="0"/>
        </a:xfrm>
      </p:grpSpPr>
      <p:sp>
        <p:nvSpPr>
          <p:cNvPr id="669" name="Google Shape;669;p181"/>
          <p:cNvSpPr>
            <a:spLocks noGrp="1"/>
          </p:cNvSpPr>
          <p:nvPr>
            <p:ph type="pic" idx="2"/>
          </p:nvPr>
        </p:nvSpPr>
        <p:spPr>
          <a:xfrm>
            <a:off x="6400800" y="0"/>
            <a:ext cx="4772025"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70" name="Google Shape;670;p181"/>
          <p:cNvSpPr txBox="1">
            <a:spLocks noGrp="1"/>
          </p:cNvSpPr>
          <p:nvPr>
            <p:ph type="title"/>
          </p:nvPr>
        </p:nvSpPr>
        <p:spPr>
          <a:xfrm>
            <a:off x="2028825" y="644833"/>
            <a:ext cx="9144000" cy="1249845"/>
          </a:xfrm>
          <a:prstGeom prst="rect">
            <a:avLst/>
          </a:prstGeom>
          <a:noFill/>
          <a:ln>
            <a:noFill/>
          </a:ln>
        </p:spPr>
        <p:txBody>
          <a:bodyPr spcFirstLastPara="1" wrap="square" lIns="0" tIns="192000" rIns="0" bIns="0" anchor="t" anchorCtr="0">
            <a:noAutofit/>
          </a:bodyPr>
          <a:lstStyle>
            <a:lvl1pPr lvl="0" algn="l">
              <a:lnSpc>
                <a:spcPct val="80000"/>
              </a:lnSpc>
              <a:spcBef>
                <a:spcPts val="600"/>
              </a:spcBef>
              <a:spcAft>
                <a:spcPts val="0"/>
              </a:spcAft>
              <a:buClr>
                <a:schemeClr val="dk1"/>
              </a:buClr>
              <a:buSzPts val="11000"/>
              <a:buFont typeface="Arial"/>
              <a:buNone/>
              <a:defRPr sz="11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69"/>
                                        </p:tgtEl>
                                        <p:attrNameLst>
                                          <p:attrName>style.visibility</p:attrName>
                                        </p:attrNameLst>
                                      </p:cBhvr>
                                      <p:to>
                                        <p:strVal val="visible"/>
                                      </p:to>
                                    </p:set>
                                    <p:animEffect transition="in" filter="fade">
                                      <p:cBhvr>
                                        <p:cTn id="7" dur="500"/>
                                        <p:tgtEl>
                                          <p:spTgt spid="6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204_Custom Layout">
  <p:cSld name="204_Custom Layout">
    <p:spTree>
      <p:nvGrpSpPr>
        <p:cNvPr id="1" name="Shape 671"/>
        <p:cNvGrpSpPr/>
        <p:nvPr/>
      </p:nvGrpSpPr>
      <p:grpSpPr>
        <a:xfrm>
          <a:off x="0" y="0"/>
          <a:ext cx="0" cy="0"/>
          <a:chOff x="0" y="0"/>
          <a:chExt cx="0" cy="0"/>
        </a:xfrm>
      </p:grpSpPr>
      <p:sp>
        <p:nvSpPr>
          <p:cNvPr id="672" name="Google Shape;672;p182"/>
          <p:cNvSpPr>
            <a:spLocks noGrp="1"/>
          </p:cNvSpPr>
          <p:nvPr>
            <p:ph type="pic" idx="2"/>
          </p:nvPr>
        </p:nvSpPr>
        <p:spPr>
          <a:xfrm>
            <a:off x="2036763" y="4362450"/>
            <a:ext cx="2211387" cy="1917701"/>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73" name="Google Shape;673;p182"/>
          <p:cNvSpPr>
            <a:spLocks noGrp="1"/>
          </p:cNvSpPr>
          <p:nvPr>
            <p:ph type="pic" idx="3"/>
          </p:nvPr>
        </p:nvSpPr>
        <p:spPr>
          <a:xfrm>
            <a:off x="4346576" y="3695700"/>
            <a:ext cx="2209800" cy="25781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74" name="Google Shape;674;p182"/>
          <p:cNvSpPr>
            <a:spLocks noGrp="1"/>
          </p:cNvSpPr>
          <p:nvPr>
            <p:ph type="pic" idx="4"/>
          </p:nvPr>
        </p:nvSpPr>
        <p:spPr>
          <a:xfrm>
            <a:off x="6654800" y="2447925"/>
            <a:ext cx="2209800" cy="3825875"/>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75" name="Google Shape;675;p182"/>
          <p:cNvSpPr>
            <a:spLocks noGrp="1"/>
          </p:cNvSpPr>
          <p:nvPr>
            <p:ph type="pic" idx="5"/>
          </p:nvPr>
        </p:nvSpPr>
        <p:spPr>
          <a:xfrm>
            <a:off x="8963025" y="1125539"/>
            <a:ext cx="2209800" cy="514826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76" name="Google Shape;676;p182"/>
          <p:cNvSpPr txBox="1">
            <a:spLocks noGrp="1"/>
          </p:cNvSpPr>
          <p:nvPr>
            <p:ph type="title"/>
          </p:nvPr>
        </p:nvSpPr>
        <p:spPr>
          <a:xfrm>
            <a:off x="2028825" y="946702"/>
            <a:ext cx="5143500"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672"/>
                                        </p:tgtEl>
                                        <p:attrNameLst>
                                          <p:attrName>style.visibility</p:attrName>
                                        </p:attrNameLst>
                                      </p:cBhvr>
                                      <p:to>
                                        <p:strVal val="visible"/>
                                      </p:to>
                                    </p:set>
                                    <p:animEffect transition="in" filter="fade">
                                      <p:cBhvr>
                                        <p:cTn id="7" dur="500"/>
                                        <p:tgtEl>
                                          <p:spTgt spid="672"/>
                                        </p:tgtEl>
                                      </p:cBhvr>
                                    </p:animEffect>
                                  </p:childTnLst>
                                </p:cTn>
                              </p:par>
                              <p:par>
                                <p:cTn id="8" presetID="10" presetClass="entr" presetSubtype="0" fill="hold" nodeType="withEffect">
                                  <p:stCondLst>
                                    <p:cond delay="500"/>
                                  </p:stCondLst>
                                  <p:childTnLst>
                                    <p:set>
                                      <p:cBhvr>
                                        <p:cTn id="9" dur="1" fill="hold">
                                          <p:stCondLst>
                                            <p:cond delay="0"/>
                                          </p:stCondLst>
                                        </p:cTn>
                                        <p:tgtEl>
                                          <p:spTgt spid="673"/>
                                        </p:tgtEl>
                                        <p:attrNameLst>
                                          <p:attrName>style.visibility</p:attrName>
                                        </p:attrNameLst>
                                      </p:cBhvr>
                                      <p:to>
                                        <p:strVal val="visible"/>
                                      </p:to>
                                    </p:set>
                                    <p:animEffect transition="in" filter="fade">
                                      <p:cBhvr>
                                        <p:cTn id="10" dur="500"/>
                                        <p:tgtEl>
                                          <p:spTgt spid="673"/>
                                        </p:tgtEl>
                                      </p:cBhvr>
                                    </p:animEffect>
                                  </p:childTnLst>
                                </p:cTn>
                              </p:par>
                              <p:par>
                                <p:cTn id="11" presetID="10" presetClass="entr" presetSubtype="0" fill="hold" nodeType="withEffect">
                                  <p:stCondLst>
                                    <p:cond delay="750"/>
                                  </p:stCondLst>
                                  <p:childTnLst>
                                    <p:set>
                                      <p:cBhvr>
                                        <p:cTn id="12" dur="1" fill="hold">
                                          <p:stCondLst>
                                            <p:cond delay="0"/>
                                          </p:stCondLst>
                                        </p:cTn>
                                        <p:tgtEl>
                                          <p:spTgt spid="674"/>
                                        </p:tgtEl>
                                        <p:attrNameLst>
                                          <p:attrName>style.visibility</p:attrName>
                                        </p:attrNameLst>
                                      </p:cBhvr>
                                      <p:to>
                                        <p:strVal val="visible"/>
                                      </p:to>
                                    </p:set>
                                    <p:animEffect transition="in" filter="fade">
                                      <p:cBhvr>
                                        <p:cTn id="13" dur="500"/>
                                        <p:tgtEl>
                                          <p:spTgt spid="674"/>
                                        </p:tgtEl>
                                      </p:cBhvr>
                                    </p:animEffect>
                                  </p:childTnLst>
                                </p:cTn>
                              </p:par>
                              <p:par>
                                <p:cTn id="14" presetID="10" presetClass="entr" presetSubtype="0" fill="hold" nodeType="withEffect">
                                  <p:stCondLst>
                                    <p:cond delay="1000"/>
                                  </p:stCondLst>
                                  <p:childTnLst>
                                    <p:set>
                                      <p:cBhvr>
                                        <p:cTn id="15" dur="1" fill="hold">
                                          <p:stCondLst>
                                            <p:cond delay="0"/>
                                          </p:stCondLst>
                                        </p:cTn>
                                        <p:tgtEl>
                                          <p:spTgt spid="675"/>
                                        </p:tgtEl>
                                        <p:attrNameLst>
                                          <p:attrName>style.visibility</p:attrName>
                                        </p:attrNameLst>
                                      </p:cBhvr>
                                      <p:to>
                                        <p:strVal val="visible"/>
                                      </p:to>
                                    </p:set>
                                    <p:animEffect transition="in" filter="fade">
                                      <p:cBhvr>
                                        <p:cTn id="16" dur="500"/>
                                        <p:tgtEl>
                                          <p:spTgt spid="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205_Custom Layout">
  <p:cSld name="205_Custom Layout">
    <p:spTree>
      <p:nvGrpSpPr>
        <p:cNvPr id="1" name="Shape 677"/>
        <p:cNvGrpSpPr/>
        <p:nvPr/>
      </p:nvGrpSpPr>
      <p:grpSpPr>
        <a:xfrm>
          <a:off x="0" y="0"/>
          <a:ext cx="0" cy="0"/>
          <a:chOff x="0" y="0"/>
          <a:chExt cx="0" cy="0"/>
        </a:xfrm>
      </p:grpSpPr>
      <p:sp>
        <p:nvSpPr>
          <p:cNvPr id="678" name="Google Shape;678;p183"/>
          <p:cNvSpPr>
            <a:spLocks noGrp="1"/>
          </p:cNvSpPr>
          <p:nvPr>
            <p:ph type="pic" idx="2"/>
          </p:nvPr>
        </p:nvSpPr>
        <p:spPr>
          <a:xfrm>
            <a:off x="4787900" y="2774950"/>
            <a:ext cx="3638550" cy="1755775"/>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79" name="Google Shape;679;p183"/>
          <p:cNvSpPr txBox="1">
            <a:spLocks noGrp="1"/>
          </p:cNvSpPr>
          <p:nvPr>
            <p:ph type="title"/>
          </p:nvPr>
        </p:nvSpPr>
        <p:spPr>
          <a:xfrm>
            <a:off x="2028825" y="946702"/>
            <a:ext cx="5143500"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78"/>
                                        </p:tgtEl>
                                        <p:attrNameLst>
                                          <p:attrName>style.visibility</p:attrName>
                                        </p:attrNameLst>
                                      </p:cBhvr>
                                      <p:to>
                                        <p:strVal val="visible"/>
                                      </p:to>
                                    </p:set>
                                    <p:animEffect transition="in" filter="fade">
                                      <p:cBhvr>
                                        <p:cTn id="7" dur="500"/>
                                        <p:tgtEl>
                                          <p:spTgt spid="6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206_Custom Layout">
  <p:cSld name="206_Custom Layout">
    <p:spTree>
      <p:nvGrpSpPr>
        <p:cNvPr id="1" name="Shape 680"/>
        <p:cNvGrpSpPr/>
        <p:nvPr/>
      </p:nvGrpSpPr>
      <p:grpSpPr>
        <a:xfrm>
          <a:off x="0" y="0"/>
          <a:ext cx="0" cy="0"/>
          <a:chOff x="0" y="0"/>
          <a:chExt cx="0" cy="0"/>
        </a:xfrm>
      </p:grpSpPr>
      <p:sp>
        <p:nvSpPr>
          <p:cNvPr id="681" name="Google Shape;681;p184"/>
          <p:cNvSpPr>
            <a:spLocks noGrp="1"/>
          </p:cNvSpPr>
          <p:nvPr>
            <p:ph type="pic" idx="2"/>
          </p:nvPr>
        </p:nvSpPr>
        <p:spPr>
          <a:xfrm>
            <a:off x="6605588" y="0"/>
            <a:ext cx="5586412" cy="3429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82" name="Google Shape;682;p184"/>
          <p:cNvSpPr>
            <a:spLocks noGrp="1"/>
          </p:cNvSpPr>
          <p:nvPr>
            <p:ph type="pic" idx="3"/>
          </p:nvPr>
        </p:nvSpPr>
        <p:spPr>
          <a:xfrm>
            <a:off x="1019175" y="3429000"/>
            <a:ext cx="5586412" cy="3429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83" name="Google Shape;683;p184"/>
          <p:cNvSpPr txBox="1">
            <a:spLocks noGrp="1"/>
          </p:cNvSpPr>
          <p:nvPr>
            <p:ph type="title"/>
          </p:nvPr>
        </p:nvSpPr>
        <p:spPr>
          <a:xfrm>
            <a:off x="2028825" y="946702"/>
            <a:ext cx="4067175"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682"/>
                                        </p:tgtEl>
                                        <p:attrNameLst>
                                          <p:attrName>style.visibility</p:attrName>
                                        </p:attrNameLst>
                                      </p:cBhvr>
                                      <p:to>
                                        <p:strVal val="visible"/>
                                      </p:to>
                                    </p:set>
                                    <p:animEffect transition="in" filter="fade">
                                      <p:cBhvr>
                                        <p:cTn id="7" dur="500"/>
                                        <p:tgtEl>
                                          <p:spTgt spid="682"/>
                                        </p:tgtEl>
                                      </p:cBhvr>
                                    </p:animEffect>
                                  </p:childTnLst>
                                </p:cTn>
                              </p:par>
                              <p:par>
                                <p:cTn id="8" presetID="10" presetClass="entr" presetSubtype="0" fill="hold" nodeType="withEffect">
                                  <p:stCondLst>
                                    <p:cond delay="500"/>
                                  </p:stCondLst>
                                  <p:childTnLst>
                                    <p:set>
                                      <p:cBhvr>
                                        <p:cTn id="9" dur="1" fill="hold">
                                          <p:stCondLst>
                                            <p:cond delay="0"/>
                                          </p:stCondLst>
                                        </p:cTn>
                                        <p:tgtEl>
                                          <p:spTgt spid="681"/>
                                        </p:tgtEl>
                                        <p:attrNameLst>
                                          <p:attrName>style.visibility</p:attrName>
                                        </p:attrNameLst>
                                      </p:cBhvr>
                                      <p:to>
                                        <p:strVal val="visible"/>
                                      </p:to>
                                    </p:set>
                                    <p:animEffect transition="in" filter="fade">
                                      <p:cBhvr>
                                        <p:cTn id="10" dur="500"/>
                                        <p:tgtEl>
                                          <p:spTgt spid="6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207_Custom Layout">
  <p:cSld name="207_Custom Layout">
    <p:spTree>
      <p:nvGrpSpPr>
        <p:cNvPr id="1" name="Shape 684"/>
        <p:cNvGrpSpPr/>
        <p:nvPr/>
      </p:nvGrpSpPr>
      <p:grpSpPr>
        <a:xfrm>
          <a:off x="0" y="0"/>
          <a:ext cx="0" cy="0"/>
          <a:chOff x="0" y="0"/>
          <a:chExt cx="0" cy="0"/>
        </a:xfrm>
      </p:grpSpPr>
      <p:sp>
        <p:nvSpPr>
          <p:cNvPr id="685" name="Google Shape;685;p185"/>
          <p:cNvSpPr>
            <a:spLocks noGrp="1"/>
          </p:cNvSpPr>
          <p:nvPr>
            <p:ph type="pic" idx="2"/>
          </p:nvPr>
        </p:nvSpPr>
        <p:spPr>
          <a:xfrm>
            <a:off x="10477500" y="0"/>
            <a:ext cx="1714500" cy="424434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86" name="Google Shape;686;p185"/>
          <p:cNvSpPr>
            <a:spLocks noGrp="1"/>
          </p:cNvSpPr>
          <p:nvPr>
            <p:ph type="pic" idx="3"/>
          </p:nvPr>
        </p:nvSpPr>
        <p:spPr>
          <a:xfrm>
            <a:off x="8642985" y="0"/>
            <a:ext cx="1714500" cy="424434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87" name="Google Shape;687;p185"/>
          <p:cNvSpPr>
            <a:spLocks noGrp="1"/>
          </p:cNvSpPr>
          <p:nvPr>
            <p:ph type="pic" idx="4"/>
          </p:nvPr>
        </p:nvSpPr>
        <p:spPr>
          <a:xfrm>
            <a:off x="6808470" y="0"/>
            <a:ext cx="1714500" cy="424434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88" name="Google Shape;688;p185"/>
          <p:cNvSpPr txBox="1">
            <a:spLocks noGrp="1"/>
          </p:cNvSpPr>
          <p:nvPr>
            <p:ph type="title"/>
          </p:nvPr>
        </p:nvSpPr>
        <p:spPr>
          <a:xfrm>
            <a:off x="2028825" y="946702"/>
            <a:ext cx="4067175"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685"/>
                                        </p:tgtEl>
                                        <p:attrNameLst>
                                          <p:attrName>style.visibility</p:attrName>
                                        </p:attrNameLst>
                                      </p:cBhvr>
                                      <p:to>
                                        <p:strVal val="visible"/>
                                      </p:to>
                                    </p:set>
                                    <p:animEffect transition="in" filter="fade">
                                      <p:cBhvr>
                                        <p:cTn id="7" dur="500"/>
                                        <p:tgtEl>
                                          <p:spTgt spid="685"/>
                                        </p:tgtEl>
                                      </p:cBhvr>
                                    </p:animEffect>
                                  </p:childTnLst>
                                </p:cTn>
                              </p:par>
                              <p:par>
                                <p:cTn id="8" presetID="10" presetClass="entr" presetSubtype="0" fill="hold" nodeType="withEffect">
                                  <p:stCondLst>
                                    <p:cond delay="500"/>
                                  </p:stCondLst>
                                  <p:childTnLst>
                                    <p:set>
                                      <p:cBhvr>
                                        <p:cTn id="9" dur="1" fill="hold">
                                          <p:stCondLst>
                                            <p:cond delay="0"/>
                                          </p:stCondLst>
                                        </p:cTn>
                                        <p:tgtEl>
                                          <p:spTgt spid="686"/>
                                        </p:tgtEl>
                                        <p:attrNameLst>
                                          <p:attrName>style.visibility</p:attrName>
                                        </p:attrNameLst>
                                      </p:cBhvr>
                                      <p:to>
                                        <p:strVal val="visible"/>
                                      </p:to>
                                    </p:set>
                                    <p:animEffect transition="in" filter="fade">
                                      <p:cBhvr>
                                        <p:cTn id="10" dur="500"/>
                                        <p:tgtEl>
                                          <p:spTgt spid="686"/>
                                        </p:tgtEl>
                                      </p:cBhvr>
                                    </p:animEffect>
                                  </p:childTnLst>
                                </p:cTn>
                              </p:par>
                              <p:par>
                                <p:cTn id="11" presetID="10" presetClass="entr" presetSubtype="0" fill="hold" nodeType="withEffect">
                                  <p:stCondLst>
                                    <p:cond delay="750"/>
                                  </p:stCondLst>
                                  <p:childTnLst>
                                    <p:set>
                                      <p:cBhvr>
                                        <p:cTn id="12" dur="1" fill="hold">
                                          <p:stCondLst>
                                            <p:cond delay="0"/>
                                          </p:stCondLst>
                                        </p:cTn>
                                        <p:tgtEl>
                                          <p:spTgt spid="687"/>
                                        </p:tgtEl>
                                        <p:attrNameLst>
                                          <p:attrName>style.visibility</p:attrName>
                                        </p:attrNameLst>
                                      </p:cBhvr>
                                      <p:to>
                                        <p:strVal val="visible"/>
                                      </p:to>
                                    </p:set>
                                    <p:animEffect transition="in" filter="fade">
                                      <p:cBhvr>
                                        <p:cTn id="13" dur="500"/>
                                        <p:tgtEl>
                                          <p:spTgt spid="6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210_Custom Layout">
  <p:cSld name="210_Custom Layout">
    <p:spTree>
      <p:nvGrpSpPr>
        <p:cNvPr id="1" name="Shape 689"/>
        <p:cNvGrpSpPr/>
        <p:nvPr/>
      </p:nvGrpSpPr>
      <p:grpSpPr>
        <a:xfrm>
          <a:off x="0" y="0"/>
          <a:ext cx="0" cy="0"/>
          <a:chOff x="0" y="0"/>
          <a:chExt cx="0" cy="0"/>
        </a:xfrm>
      </p:grpSpPr>
      <p:sp>
        <p:nvSpPr>
          <p:cNvPr id="690" name="Google Shape;690;p186"/>
          <p:cNvSpPr>
            <a:spLocks noGrp="1"/>
          </p:cNvSpPr>
          <p:nvPr>
            <p:ph type="pic" idx="2"/>
          </p:nvPr>
        </p:nvSpPr>
        <p:spPr>
          <a:xfrm>
            <a:off x="2038350" y="2163210"/>
            <a:ext cx="3057525" cy="2208765"/>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91" name="Google Shape;691;p186"/>
          <p:cNvSpPr>
            <a:spLocks noGrp="1"/>
          </p:cNvSpPr>
          <p:nvPr>
            <p:ph type="pic" idx="3"/>
          </p:nvPr>
        </p:nvSpPr>
        <p:spPr>
          <a:xfrm>
            <a:off x="6697662" y="3048000"/>
            <a:ext cx="1579563" cy="1323975"/>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92" name="Google Shape;692;p186"/>
          <p:cNvSpPr>
            <a:spLocks noGrp="1"/>
          </p:cNvSpPr>
          <p:nvPr>
            <p:ph type="pic" idx="4"/>
          </p:nvPr>
        </p:nvSpPr>
        <p:spPr>
          <a:xfrm>
            <a:off x="5095875" y="4371973"/>
            <a:ext cx="1601787" cy="1323975"/>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93" name="Google Shape;693;p186"/>
          <p:cNvSpPr txBox="1">
            <a:spLocks noGrp="1"/>
          </p:cNvSpPr>
          <p:nvPr>
            <p:ph type="title"/>
          </p:nvPr>
        </p:nvSpPr>
        <p:spPr>
          <a:xfrm>
            <a:off x="2028825" y="946702"/>
            <a:ext cx="4067175"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690"/>
                                        </p:tgtEl>
                                        <p:attrNameLst>
                                          <p:attrName>style.visibility</p:attrName>
                                        </p:attrNameLst>
                                      </p:cBhvr>
                                      <p:to>
                                        <p:strVal val="visible"/>
                                      </p:to>
                                    </p:set>
                                    <p:animEffect transition="in" filter="fade">
                                      <p:cBhvr>
                                        <p:cTn id="7" dur="500"/>
                                        <p:tgtEl>
                                          <p:spTgt spid="690"/>
                                        </p:tgtEl>
                                      </p:cBhvr>
                                    </p:animEffect>
                                  </p:childTnLst>
                                </p:cTn>
                              </p:par>
                              <p:par>
                                <p:cTn id="8" presetID="10" presetClass="entr" presetSubtype="0" fill="hold" nodeType="withEffect">
                                  <p:stCondLst>
                                    <p:cond delay="500"/>
                                  </p:stCondLst>
                                  <p:childTnLst>
                                    <p:set>
                                      <p:cBhvr>
                                        <p:cTn id="9" dur="1" fill="hold">
                                          <p:stCondLst>
                                            <p:cond delay="0"/>
                                          </p:stCondLst>
                                        </p:cTn>
                                        <p:tgtEl>
                                          <p:spTgt spid="692"/>
                                        </p:tgtEl>
                                        <p:attrNameLst>
                                          <p:attrName>style.visibility</p:attrName>
                                        </p:attrNameLst>
                                      </p:cBhvr>
                                      <p:to>
                                        <p:strVal val="visible"/>
                                      </p:to>
                                    </p:set>
                                    <p:animEffect transition="in" filter="fade">
                                      <p:cBhvr>
                                        <p:cTn id="10" dur="500"/>
                                        <p:tgtEl>
                                          <p:spTgt spid="692"/>
                                        </p:tgtEl>
                                      </p:cBhvr>
                                    </p:animEffect>
                                  </p:childTnLst>
                                </p:cTn>
                              </p:par>
                              <p:par>
                                <p:cTn id="11" presetID="10" presetClass="entr" presetSubtype="0" fill="hold" nodeType="withEffect">
                                  <p:stCondLst>
                                    <p:cond delay="750"/>
                                  </p:stCondLst>
                                  <p:childTnLst>
                                    <p:set>
                                      <p:cBhvr>
                                        <p:cTn id="12" dur="1" fill="hold">
                                          <p:stCondLst>
                                            <p:cond delay="0"/>
                                          </p:stCondLst>
                                        </p:cTn>
                                        <p:tgtEl>
                                          <p:spTgt spid="691"/>
                                        </p:tgtEl>
                                        <p:attrNameLst>
                                          <p:attrName>style.visibility</p:attrName>
                                        </p:attrNameLst>
                                      </p:cBhvr>
                                      <p:to>
                                        <p:strVal val="visible"/>
                                      </p:to>
                                    </p:set>
                                    <p:animEffect transition="in" filter="fade">
                                      <p:cBhvr>
                                        <p:cTn id="13" dur="500"/>
                                        <p:tgtEl>
                                          <p:spTgt spid="6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211_Custom Layout">
  <p:cSld name="211_Custom Layout">
    <p:spTree>
      <p:nvGrpSpPr>
        <p:cNvPr id="1" name="Shape 694"/>
        <p:cNvGrpSpPr/>
        <p:nvPr/>
      </p:nvGrpSpPr>
      <p:grpSpPr>
        <a:xfrm>
          <a:off x="0" y="0"/>
          <a:ext cx="0" cy="0"/>
          <a:chOff x="0" y="0"/>
          <a:chExt cx="0" cy="0"/>
        </a:xfrm>
      </p:grpSpPr>
      <p:sp>
        <p:nvSpPr>
          <p:cNvPr id="695" name="Google Shape;695;p187"/>
          <p:cNvSpPr>
            <a:spLocks noGrp="1"/>
          </p:cNvSpPr>
          <p:nvPr>
            <p:ph type="pic" idx="2"/>
          </p:nvPr>
        </p:nvSpPr>
        <p:spPr>
          <a:xfrm>
            <a:off x="2028643" y="2328863"/>
            <a:ext cx="2853715" cy="1849437"/>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96" name="Google Shape;696;p187"/>
          <p:cNvSpPr>
            <a:spLocks noGrp="1"/>
          </p:cNvSpPr>
          <p:nvPr>
            <p:ph type="pic" idx="3"/>
          </p:nvPr>
        </p:nvSpPr>
        <p:spPr>
          <a:xfrm>
            <a:off x="8318622" y="2328863"/>
            <a:ext cx="2853715" cy="1849437"/>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97" name="Google Shape;697;p187"/>
          <p:cNvSpPr>
            <a:spLocks noGrp="1"/>
          </p:cNvSpPr>
          <p:nvPr>
            <p:ph type="pic" idx="4"/>
          </p:nvPr>
        </p:nvSpPr>
        <p:spPr>
          <a:xfrm>
            <a:off x="5173632" y="2328863"/>
            <a:ext cx="2853715" cy="1849437"/>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698" name="Google Shape;698;p187"/>
          <p:cNvSpPr txBox="1">
            <a:spLocks noGrp="1"/>
          </p:cNvSpPr>
          <p:nvPr>
            <p:ph type="title"/>
          </p:nvPr>
        </p:nvSpPr>
        <p:spPr>
          <a:xfrm>
            <a:off x="2028825" y="946702"/>
            <a:ext cx="9144000"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695"/>
                                        </p:tgtEl>
                                        <p:attrNameLst>
                                          <p:attrName>style.visibility</p:attrName>
                                        </p:attrNameLst>
                                      </p:cBhvr>
                                      <p:to>
                                        <p:strVal val="visible"/>
                                      </p:to>
                                    </p:set>
                                    <p:animEffect transition="in" filter="fade">
                                      <p:cBhvr>
                                        <p:cTn id="7" dur="500"/>
                                        <p:tgtEl>
                                          <p:spTgt spid="695"/>
                                        </p:tgtEl>
                                      </p:cBhvr>
                                    </p:animEffect>
                                  </p:childTnLst>
                                </p:cTn>
                              </p:par>
                              <p:par>
                                <p:cTn id="8" presetID="10" presetClass="entr" presetSubtype="0" fill="hold" nodeType="withEffect">
                                  <p:stCondLst>
                                    <p:cond delay="750"/>
                                  </p:stCondLst>
                                  <p:childTnLst>
                                    <p:set>
                                      <p:cBhvr>
                                        <p:cTn id="9" dur="1" fill="hold">
                                          <p:stCondLst>
                                            <p:cond delay="0"/>
                                          </p:stCondLst>
                                        </p:cTn>
                                        <p:tgtEl>
                                          <p:spTgt spid="697"/>
                                        </p:tgtEl>
                                        <p:attrNameLst>
                                          <p:attrName>style.visibility</p:attrName>
                                        </p:attrNameLst>
                                      </p:cBhvr>
                                      <p:to>
                                        <p:strVal val="visible"/>
                                      </p:to>
                                    </p:set>
                                    <p:animEffect transition="in" filter="fade">
                                      <p:cBhvr>
                                        <p:cTn id="10" dur="500"/>
                                        <p:tgtEl>
                                          <p:spTgt spid="697"/>
                                        </p:tgtEl>
                                      </p:cBhvr>
                                    </p:animEffect>
                                  </p:childTnLst>
                                </p:cTn>
                              </p:par>
                              <p:par>
                                <p:cTn id="11" presetID="10" presetClass="entr" presetSubtype="0" fill="hold" nodeType="withEffect">
                                  <p:stCondLst>
                                    <p:cond delay="1000"/>
                                  </p:stCondLst>
                                  <p:childTnLst>
                                    <p:set>
                                      <p:cBhvr>
                                        <p:cTn id="12" dur="1" fill="hold">
                                          <p:stCondLst>
                                            <p:cond delay="0"/>
                                          </p:stCondLst>
                                        </p:cTn>
                                        <p:tgtEl>
                                          <p:spTgt spid="696"/>
                                        </p:tgtEl>
                                        <p:attrNameLst>
                                          <p:attrName>style.visibility</p:attrName>
                                        </p:attrNameLst>
                                      </p:cBhvr>
                                      <p:to>
                                        <p:strVal val="visible"/>
                                      </p:to>
                                    </p:set>
                                    <p:animEffect transition="in" filter="fade">
                                      <p:cBhvr>
                                        <p:cTn id="13" dur="500"/>
                                        <p:tgtEl>
                                          <p:spTgt spid="6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212_Custom Layout">
  <p:cSld name="212_Custom Layout">
    <p:spTree>
      <p:nvGrpSpPr>
        <p:cNvPr id="1" name="Shape 699"/>
        <p:cNvGrpSpPr/>
        <p:nvPr/>
      </p:nvGrpSpPr>
      <p:grpSpPr>
        <a:xfrm>
          <a:off x="0" y="0"/>
          <a:ext cx="0" cy="0"/>
          <a:chOff x="0" y="0"/>
          <a:chExt cx="0" cy="0"/>
        </a:xfrm>
      </p:grpSpPr>
      <p:sp>
        <p:nvSpPr>
          <p:cNvPr id="700" name="Google Shape;700;p188"/>
          <p:cNvSpPr>
            <a:spLocks noGrp="1"/>
          </p:cNvSpPr>
          <p:nvPr>
            <p:ph type="pic" idx="2"/>
          </p:nvPr>
        </p:nvSpPr>
        <p:spPr>
          <a:xfrm>
            <a:off x="2027238" y="3067051"/>
            <a:ext cx="9145587" cy="320675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01" name="Google Shape;701;p188"/>
          <p:cNvSpPr txBox="1">
            <a:spLocks noGrp="1"/>
          </p:cNvSpPr>
          <p:nvPr>
            <p:ph type="title"/>
          </p:nvPr>
        </p:nvSpPr>
        <p:spPr>
          <a:xfrm>
            <a:off x="2028825" y="946702"/>
            <a:ext cx="9144000"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50"/>
                                  </p:stCondLst>
                                  <p:childTnLst>
                                    <p:set>
                                      <p:cBhvr>
                                        <p:cTn id="6" dur="1" fill="hold">
                                          <p:stCondLst>
                                            <p:cond delay="0"/>
                                          </p:stCondLst>
                                        </p:cTn>
                                        <p:tgtEl>
                                          <p:spTgt spid="700"/>
                                        </p:tgtEl>
                                        <p:attrNameLst>
                                          <p:attrName>style.visibility</p:attrName>
                                        </p:attrNameLst>
                                      </p:cBhvr>
                                      <p:to>
                                        <p:strVal val="visible"/>
                                      </p:to>
                                    </p:set>
                                    <p:animEffect transition="in" filter="fade">
                                      <p:cBhvr>
                                        <p:cTn id="7" dur="500"/>
                                        <p:tgtEl>
                                          <p:spTgt spid="7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213_Custom Layout">
  <p:cSld name="213_Custom Layout">
    <p:spTree>
      <p:nvGrpSpPr>
        <p:cNvPr id="1" name="Shape 702"/>
        <p:cNvGrpSpPr/>
        <p:nvPr/>
      </p:nvGrpSpPr>
      <p:grpSpPr>
        <a:xfrm>
          <a:off x="0" y="0"/>
          <a:ext cx="0" cy="0"/>
          <a:chOff x="0" y="0"/>
          <a:chExt cx="0" cy="0"/>
        </a:xfrm>
      </p:grpSpPr>
      <p:sp>
        <p:nvSpPr>
          <p:cNvPr id="703" name="Google Shape;703;p189"/>
          <p:cNvSpPr>
            <a:spLocks noGrp="1"/>
          </p:cNvSpPr>
          <p:nvPr>
            <p:ph type="pic" idx="2"/>
          </p:nvPr>
        </p:nvSpPr>
        <p:spPr>
          <a:xfrm>
            <a:off x="8434386" y="3227905"/>
            <a:ext cx="2738438" cy="2753795"/>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04" name="Google Shape;704;p189"/>
          <p:cNvSpPr>
            <a:spLocks noGrp="1"/>
          </p:cNvSpPr>
          <p:nvPr>
            <p:ph type="pic" idx="3"/>
          </p:nvPr>
        </p:nvSpPr>
        <p:spPr>
          <a:xfrm>
            <a:off x="6342819" y="1125539"/>
            <a:ext cx="2091567" cy="20955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05" name="Google Shape;705;p189"/>
          <p:cNvSpPr>
            <a:spLocks noGrp="1"/>
          </p:cNvSpPr>
          <p:nvPr>
            <p:ph type="pic" idx="4"/>
          </p:nvPr>
        </p:nvSpPr>
        <p:spPr>
          <a:xfrm>
            <a:off x="9645097" y="1125540"/>
            <a:ext cx="1527728" cy="1527727"/>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06" name="Google Shape;706;p189"/>
          <p:cNvSpPr txBox="1">
            <a:spLocks noGrp="1"/>
          </p:cNvSpPr>
          <p:nvPr>
            <p:ph type="title"/>
          </p:nvPr>
        </p:nvSpPr>
        <p:spPr>
          <a:xfrm>
            <a:off x="2028825" y="946702"/>
            <a:ext cx="4067175"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704"/>
                                        </p:tgtEl>
                                        <p:attrNameLst>
                                          <p:attrName>style.visibility</p:attrName>
                                        </p:attrNameLst>
                                      </p:cBhvr>
                                      <p:to>
                                        <p:strVal val="visible"/>
                                      </p:to>
                                    </p:set>
                                    <p:animEffect transition="in" filter="fade">
                                      <p:cBhvr>
                                        <p:cTn id="7" dur="500"/>
                                        <p:tgtEl>
                                          <p:spTgt spid="704"/>
                                        </p:tgtEl>
                                      </p:cBhvr>
                                    </p:animEffect>
                                  </p:childTnLst>
                                </p:cTn>
                              </p:par>
                              <p:par>
                                <p:cTn id="8" presetID="10" presetClass="entr" presetSubtype="0" fill="hold" nodeType="withEffect">
                                  <p:stCondLst>
                                    <p:cond delay="1250"/>
                                  </p:stCondLst>
                                  <p:childTnLst>
                                    <p:set>
                                      <p:cBhvr>
                                        <p:cTn id="9" dur="1" fill="hold">
                                          <p:stCondLst>
                                            <p:cond delay="0"/>
                                          </p:stCondLst>
                                        </p:cTn>
                                        <p:tgtEl>
                                          <p:spTgt spid="703"/>
                                        </p:tgtEl>
                                        <p:attrNameLst>
                                          <p:attrName>style.visibility</p:attrName>
                                        </p:attrNameLst>
                                      </p:cBhvr>
                                      <p:to>
                                        <p:strVal val="visible"/>
                                      </p:to>
                                    </p:set>
                                    <p:animEffect transition="in" filter="fade">
                                      <p:cBhvr>
                                        <p:cTn id="10" dur="500"/>
                                        <p:tgtEl>
                                          <p:spTgt spid="703"/>
                                        </p:tgtEl>
                                      </p:cBhvr>
                                    </p:animEffect>
                                  </p:childTnLst>
                                </p:cTn>
                              </p:par>
                              <p:par>
                                <p:cTn id="11" presetID="10" presetClass="entr" presetSubtype="0" fill="hold" nodeType="withEffect">
                                  <p:stCondLst>
                                    <p:cond delay="1500"/>
                                  </p:stCondLst>
                                  <p:childTnLst>
                                    <p:set>
                                      <p:cBhvr>
                                        <p:cTn id="12" dur="1" fill="hold">
                                          <p:stCondLst>
                                            <p:cond delay="0"/>
                                          </p:stCondLst>
                                        </p:cTn>
                                        <p:tgtEl>
                                          <p:spTgt spid="705"/>
                                        </p:tgtEl>
                                        <p:attrNameLst>
                                          <p:attrName>style.visibility</p:attrName>
                                        </p:attrNameLst>
                                      </p:cBhvr>
                                      <p:to>
                                        <p:strVal val="visible"/>
                                      </p:to>
                                    </p:set>
                                    <p:animEffect transition="in" filter="fade">
                                      <p:cBhvr>
                                        <p:cTn id="13" dur="500"/>
                                        <p:tgtEl>
                                          <p:spTgt spid="7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214_Custom Layout">
  <p:cSld name="214_Custom Layout">
    <p:spTree>
      <p:nvGrpSpPr>
        <p:cNvPr id="1" name="Shape 707"/>
        <p:cNvGrpSpPr/>
        <p:nvPr/>
      </p:nvGrpSpPr>
      <p:grpSpPr>
        <a:xfrm>
          <a:off x="0" y="0"/>
          <a:ext cx="0" cy="0"/>
          <a:chOff x="0" y="0"/>
          <a:chExt cx="0" cy="0"/>
        </a:xfrm>
      </p:grpSpPr>
      <p:sp>
        <p:nvSpPr>
          <p:cNvPr id="708" name="Google Shape;708;p190"/>
          <p:cNvSpPr>
            <a:spLocks noGrp="1"/>
          </p:cNvSpPr>
          <p:nvPr>
            <p:ph type="pic" idx="2"/>
          </p:nvPr>
        </p:nvSpPr>
        <p:spPr>
          <a:xfrm>
            <a:off x="6096000" y="0"/>
            <a:ext cx="6084887" cy="62738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09" name="Google Shape;709;p190"/>
          <p:cNvSpPr txBox="1">
            <a:spLocks noGrp="1"/>
          </p:cNvSpPr>
          <p:nvPr>
            <p:ph type="title"/>
          </p:nvPr>
        </p:nvSpPr>
        <p:spPr>
          <a:xfrm>
            <a:off x="2028825" y="946702"/>
            <a:ext cx="4067175"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708"/>
                                        </p:tgtEl>
                                        <p:attrNameLst>
                                          <p:attrName>style.visibility</p:attrName>
                                        </p:attrNameLst>
                                      </p:cBhvr>
                                      <p:to>
                                        <p:strVal val="visible"/>
                                      </p:to>
                                    </p:set>
                                    <p:animEffect transition="in" filter="fade">
                                      <p:cBhvr>
                                        <p:cTn id="7" dur="500"/>
                                        <p:tgtEl>
                                          <p:spTgt spid="7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215_Custom Layout">
  <p:cSld name="215_Custom Layout">
    <p:spTree>
      <p:nvGrpSpPr>
        <p:cNvPr id="1" name="Shape 710"/>
        <p:cNvGrpSpPr/>
        <p:nvPr/>
      </p:nvGrpSpPr>
      <p:grpSpPr>
        <a:xfrm>
          <a:off x="0" y="0"/>
          <a:ext cx="0" cy="0"/>
          <a:chOff x="0" y="0"/>
          <a:chExt cx="0" cy="0"/>
        </a:xfrm>
      </p:grpSpPr>
      <p:sp>
        <p:nvSpPr>
          <p:cNvPr id="711" name="Google Shape;711;p191"/>
          <p:cNvSpPr>
            <a:spLocks noGrp="1"/>
          </p:cNvSpPr>
          <p:nvPr>
            <p:ph type="pic" idx="2"/>
          </p:nvPr>
        </p:nvSpPr>
        <p:spPr>
          <a:xfrm>
            <a:off x="5093068" y="0"/>
            <a:ext cx="3042016" cy="3947746"/>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12" name="Google Shape;712;p191"/>
          <p:cNvSpPr>
            <a:spLocks noGrp="1"/>
          </p:cNvSpPr>
          <p:nvPr>
            <p:ph type="pic" idx="3"/>
          </p:nvPr>
        </p:nvSpPr>
        <p:spPr>
          <a:xfrm>
            <a:off x="8135082" y="2910254"/>
            <a:ext cx="3042016" cy="3947746"/>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13" name="Google Shape;713;p191"/>
          <p:cNvSpPr txBox="1">
            <a:spLocks noGrp="1"/>
          </p:cNvSpPr>
          <p:nvPr>
            <p:ph type="title"/>
          </p:nvPr>
        </p:nvSpPr>
        <p:spPr>
          <a:xfrm>
            <a:off x="2028825" y="946702"/>
            <a:ext cx="3064243"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711"/>
                                        </p:tgtEl>
                                        <p:attrNameLst>
                                          <p:attrName>style.visibility</p:attrName>
                                        </p:attrNameLst>
                                      </p:cBhvr>
                                      <p:to>
                                        <p:strVal val="visible"/>
                                      </p:to>
                                    </p:set>
                                    <p:animEffect transition="in" filter="fade">
                                      <p:cBhvr>
                                        <p:cTn id="7" dur="500"/>
                                        <p:tgtEl>
                                          <p:spTgt spid="711"/>
                                        </p:tgtEl>
                                      </p:cBhvr>
                                    </p:animEffect>
                                  </p:childTnLst>
                                </p:cTn>
                              </p:par>
                              <p:par>
                                <p:cTn id="8" presetID="10" presetClass="entr" presetSubtype="0" fill="hold" nodeType="withEffect">
                                  <p:stCondLst>
                                    <p:cond delay="1250"/>
                                  </p:stCondLst>
                                  <p:childTnLst>
                                    <p:set>
                                      <p:cBhvr>
                                        <p:cTn id="9" dur="1" fill="hold">
                                          <p:stCondLst>
                                            <p:cond delay="0"/>
                                          </p:stCondLst>
                                        </p:cTn>
                                        <p:tgtEl>
                                          <p:spTgt spid="712"/>
                                        </p:tgtEl>
                                        <p:attrNameLst>
                                          <p:attrName>style.visibility</p:attrName>
                                        </p:attrNameLst>
                                      </p:cBhvr>
                                      <p:to>
                                        <p:strVal val="visible"/>
                                      </p:to>
                                    </p:set>
                                    <p:animEffect transition="in" filter="fade">
                                      <p:cBhvr>
                                        <p:cTn id="10" dur="500"/>
                                        <p:tgtEl>
                                          <p:spTgt spid="7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216_Custom Layout">
  <p:cSld name="216_Custom Layout">
    <p:spTree>
      <p:nvGrpSpPr>
        <p:cNvPr id="1" name="Shape 714"/>
        <p:cNvGrpSpPr/>
        <p:nvPr/>
      </p:nvGrpSpPr>
      <p:grpSpPr>
        <a:xfrm>
          <a:off x="0" y="0"/>
          <a:ext cx="0" cy="0"/>
          <a:chOff x="0" y="0"/>
          <a:chExt cx="0" cy="0"/>
        </a:xfrm>
      </p:grpSpPr>
      <p:sp>
        <p:nvSpPr>
          <p:cNvPr id="715" name="Google Shape;715;p192"/>
          <p:cNvSpPr>
            <a:spLocks noGrp="1"/>
          </p:cNvSpPr>
          <p:nvPr>
            <p:ph type="pic" idx="2"/>
          </p:nvPr>
        </p:nvSpPr>
        <p:spPr>
          <a:xfrm>
            <a:off x="4572000" y="0"/>
            <a:ext cx="2533650"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715"/>
                                        </p:tgtEl>
                                        <p:attrNameLst>
                                          <p:attrName>style.visibility</p:attrName>
                                        </p:attrNameLst>
                                      </p:cBhvr>
                                      <p:to>
                                        <p:strVal val="visible"/>
                                      </p:to>
                                    </p:set>
                                    <p:animEffect transition="in" filter="fade">
                                      <p:cBhvr>
                                        <p:cTn id="7" dur="500"/>
                                        <p:tgtEl>
                                          <p:spTgt spid="7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217_Custom Layout">
  <p:cSld name="217_Custom Layout">
    <p:spTree>
      <p:nvGrpSpPr>
        <p:cNvPr id="1" name="Shape 716"/>
        <p:cNvGrpSpPr/>
        <p:nvPr/>
      </p:nvGrpSpPr>
      <p:grpSpPr>
        <a:xfrm>
          <a:off x="0" y="0"/>
          <a:ext cx="0" cy="0"/>
          <a:chOff x="0" y="0"/>
          <a:chExt cx="0" cy="0"/>
        </a:xfrm>
      </p:grpSpPr>
      <p:sp>
        <p:nvSpPr>
          <p:cNvPr id="717" name="Google Shape;717;p193"/>
          <p:cNvSpPr>
            <a:spLocks noGrp="1"/>
          </p:cNvSpPr>
          <p:nvPr>
            <p:ph type="pic" idx="2"/>
          </p:nvPr>
        </p:nvSpPr>
        <p:spPr>
          <a:xfrm>
            <a:off x="3290888" y="1125538"/>
            <a:ext cx="1833562" cy="135096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18" name="Google Shape;718;p193"/>
          <p:cNvSpPr>
            <a:spLocks noGrp="1"/>
          </p:cNvSpPr>
          <p:nvPr>
            <p:ph type="pic" idx="3"/>
          </p:nvPr>
        </p:nvSpPr>
        <p:spPr>
          <a:xfrm>
            <a:off x="5067300" y="4922838"/>
            <a:ext cx="1898332" cy="135096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717"/>
                                        </p:tgtEl>
                                        <p:attrNameLst>
                                          <p:attrName>style.visibility</p:attrName>
                                        </p:attrNameLst>
                                      </p:cBhvr>
                                      <p:to>
                                        <p:strVal val="visible"/>
                                      </p:to>
                                    </p:set>
                                    <p:animEffect transition="in" filter="fade">
                                      <p:cBhvr>
                                        <p:cTn id="7" dur="500"/>
                                        <p:tgtEl>
                                          <p:spTgt spid="717"/>
                                        </p:tgtEl>
                                      </p:cBhvr>
                                    </p:animEffect>
                                  </p:childTnLst>
                                </p:cTn>
                              </p:par>
                              <p:par>
                                <p:cTn id="8" presetID="10" presetClass="entr" presetSubtype="0" fill="hold" nodeType="withEffect">
                                  <p:stCondLst>
                                    <p:cond delay="1250"/>
                                  </p:stCondLst>
                                  <p:childTnLst>
                                    <p:set>
                                      <p:cBhvr>
                                        <p:cTn id="9" dur="1" fill="hold">
                                          <p:stCondLst>
                                            <p:cond delay="0"/>
                                          </p:stCondLst>
                                        </p:cTn>
                                        <p:tgtEl>
                                          <p:spTgt spid="718"/>
                                        </p:tgtEl>
                                        <p:attrNameLst>
                                          <p:attrName>style.visibility</p:attrName>
                                        </p:attrNameLst>
                                      </p:cBhvr>
                                      <p:to>
                                        <p:strVal val="visible"/>
                                      </p:to>
                                    </p:set>
                                    <p:animEffect transition="in" filter="fade">
                                      <p:cBhvr>
                                        <p:cTn id="10" dur="500"/>
                                        <p:tgtEl>
                                          <p:spTgt spid="7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218_Custom Layout">
  <p:cSld name="218_Custom Layout">
    <p:spTree>
      <p:nvGrpSpPr>
        <p:cNvPr id="1" name="Shape 719"/>
        <p:cNvGrpSpPr/>
        <p:nvPr/>
      </p:nvGrpSpPr>
      <p:grpSpPr>
        <a:xfrm>
          <a:off x="0" y="0"/>
          <a:ext cx="0" cy="0"/>
          <a:chOff x="0" y="0"/>
          <a:chExt cx="0" cy="0"/>
        </a:xfrm>
      </p:grpSpPr>
      <p:sp>
        <p:nvSpPr>
          <p:cNvPr id="720" name="Google Shape;720;p194"/>
          <p:cNvSpPr>
            <a:spLocks noGrp="1"/>
          </p:cNvSpPr>
          <p:nvPr>
            <p:ph type="pic" idx="2"/>
          </p:nvPr>
        </p:nvSpPr>
        <p:spPr>
          <a:xfrm>
            <a:off x="8214359" y="1125538"/>
            <a:ext cx="2958466" cy="3286918"/>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21" name="Google Shape;721;p194"/>
          <p:cNvSpPr>
            <a:spLocks noGrp="1"/>
          </p:cNvSpPr>
          <p:nvPr>
            <p:ph type="pic" idx="3"/>
          </p:nvPr>
        </p:nvSpPr>
        <p:spPr>
          <a:xfrm>
            <a:off x="11172824" y="4412456"/>
            <a:ext cx="1019175" cy="1861344"/>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22" name="Google Shape;722;p194"/>
          <p:cNvSpPr>
            <a:spLocks noGrp="1"/>
          </p:cNvSpPr>
          <p:nvPr>
            <p:ph type="pic" idx="4"/>
          </p:nvPr>
        </p:nvSpPr>
        <p:spPr>
          <a:xfrm>
            <a:off x="6566463" y="0"/>
            <a:ext cx="1647895" cy="1125538"/>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23" name="Google Shape;723;p194"/>
          <p:cNvSpPr txBox="1">
            <a:spLocks noGrp="1"/>
          </p:cNvSpPr>
          <p:nvPr>
            <p:ph type="title"/>
          </p:nvPr>
        </p:nvSpPr>
        <p:spPr>
          <a:xfrm>
            <a:off x="2028825" y="946702"/>
            <a:ext cx="4067175"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722"/>
                                        </p:tgtEl>
                                        <p:attrNameLst>
                                          <p:attrName>style.visibility</p:attrName>
                                        </p:attrNameLst>
                                      </p:cBhvr>
                                      <p:to>
                                        <p:strVal val="visible"/>
                                      </p:to>
                                    </p:set>
                                    <p:animEffect transition="in" filter="fade">
                                      <p:cBhvr>
                                        <p:cTn id="7" dur="500"/>
                                        <p:tgtEl>
                                          <p:spTgt spid="722"/>
                                        </p:tgtEl>
                                      </p:cBhvr>
                                    </p:animEffect>
                                  </p:childTnLst>
                                </p:cTn>
                              </p:par>
                              <p:par>
                                <p:cTn id="8" presetID="10" presetClass="entr" presetSubtype="0" fill="hold" nodeType="withEffect">
                                  <p:stCondLst>
                                    <p:cond delay="750"/>
                                  </p:stCondLst>
                                  <p:childTnLst>
                                    <p:set>
                                      <p:cBhvr>
                                        <p:cTn id="9" dur="1" fill="hold">
                                          <p:stCondLst>
                                            <p:cond delay="0"/>
                                          </p:stCondLst>
                                        </p:cTn>
                                        <p:tgtEl>
                                          <p:spTgt spid="720"/>
                                        </p:tgtEl>
                                        <p:attrNameLst>
                                          <p:attrName>style.visibility</p:attrName>
                                        </p:attrNameLst>
                                      </p:cBhvr>
                                      <p:to>
                                        <p:strVal val="visible"/>
                                      </p:to>
                                    </p:set>
                                    <p:animEffect transition="in" filter="fade">
                                      <p:cBhvr>
                                        <p:cTn id="10" dur="500"/>
                                        <p:tgtEl>
                                          <p:spTgt spid="720"/>
                                        </p:tgtEl>
                                      </p:cBhvr>
                                    </p:animEffect>
                                  </p:childTnLst>
                                </p:cTn>
                              </p:par>
                              <p:par>
                                <p:cTn id="11" presetID="10" presetClass="entr" presetSubtype="0" fill="hold" nodeType="withEffect">
                                  <p:stCondLst>
                                    <p:cond delay="1000"/>
                                  </p:stCondLst>
                                  <p:childTnLst>
                                    <p:set>
                                      <p:cBhvr>
                                        <p:cTn id="12" dur="1" fill="hold">
                                          <p:stCondLst>
                                            <p:cond delay="0"/>
                                          </p:stCondLst>
                                        </p:cTn>
                                        <p:tgtEl>
                                          <p:spTgt spid="721"/>
                                        </p:tgtEl>
                                        <p:attrNameLst>
                                          <p:attrName>style.visibility</p:attrName>
                                        </p:attrNameLst>
                                      </p:cBhvr>
                                      <p:to>
                                        <p:strVal val="visible"/>
                                      </p:to>
                                    </p:set>
                                    <p:animEffect transition="in" filter="fade">
                                      <p:cBhvr>
                                        <p:cTn id="13" dur="500"/>
                                        <p:tgtEl>
                                          <p:spTgt spid="7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219_Custom Layout">
  <p:cSld name="219_Custom Layout">
    <p:spTree>
      <p:nvGrpSpPr>
        <p:cNvPr id="1" name="Shape 724"/>
        <p:cNvGrpSpPr/>
        <p:nvPr/>
      </p:nvGrpSpPr>
      <p:grpSpPr>
        <a:xfrm>
          <a:off x="0" y="0"/>
          <a:ext cx="0" cy="0"/>
          <a:chOff x="0" y="0"/>
          <a:chExt cx="0" cy="0"/>
        </a:xfrm>
      </p:grpSpPr>
      <p:sp>
        <p:nvSpPr>
          <p:cNvPr id="725" name="Google Shape;725;p195"/>
          <p:cNvSpPr>
            <a:spLocks noGrp="1"/>
          </p:cNvSpPr>
          <p:nvPr>
            <p:ph type="pic" idx="2"/>
          </p:nvPr>
        </p:nvSpPr>
        <p:spPr>
          <a:xfrm>
            <a:off x="4713700" y="3813506"/>
            <a:ext cx="7478298" cy="2460295"/>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26" name="Google Shape;726;p195"/>
          <p:cNvSpPr>
            <a:spLocks noGrp="1"/>
          </p:cNvSpPr>
          <p:nvPr>
            <p:ph type="pic" idx="3"/>
          </p:nvPr>
        </p:nvSpPr>
        <p:spPr>
          <a:xfrm>
            <a:off x="2038032" y="3816349"/>
            <a:ext cx="2449832" cy="2457451"/>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27" name="Google Shape;727;p195"/>
          <p:cNvSpPr txBox="1">
            <a:spLocks noGrp="1"/>
          </p:cNvSpPr>
          <p:nvPr>
            <p:ph type="title"/>
          </p:nvPr>
        </p:nvSpPr>
        <p:spPr>
          <a:xfrm>
            <a:off x="2028825" y="946702"/>
            <a:ext cx="9144000"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50"/>
                                  </p:stCondLst>
                                  <p:childTnLst>
                                    <p:set>
                                      <p:cBhvr>
                                        <p:cTn id="6" dur="1" fill="hold">
                                          <p:stCondLst>
                                            <p:cond delay="0"/>
                                          </p:stCondLst>
                                        </p:cTn>
                                        <p:tgtEl>
                                          <p:spTgt spid="726"/>
                                        </p:tgtEl>
                                        <p:attrNameLst>
                                          <p:attrName>style.visibility</p:attrName>
                                        </p:attrNameLst>
                                      </p:cBhvr>
                                      <p:to>
                                        <p:strVal val="visible"/>
                                      </p:to>
                                    </p:set>
                                    <p:animEffect transition="in" filter="fade">
                                      <p:cBhvr>
                                        <p:cTn id="7" dur="500"/>
                                        <p:tgtEl>
                                          <p:spTgt spid="726"/>
                                        </p:tgtEl>
                                      </p:cBhvr>
                                    </p:animEffect>
                                  </p:childTnLst>
                                </p:cTn>
                              </p:par>
                              <p:par>
                                <p:cTn id="8" presetID="10" presetClass="entr" presetSubtype="0" fill="hold" nodeType="withEffect">
                                  <p:stCondLst>
                                    <p:cond delay="1500"/>
                                  </p:stCondLst>
                                  <p:childTnLst>
                                    <p:set>
                                      <p:cBhvr>
                                        <p:cTn id="9" dur="1" fill="hold">
                                          <p:stCondLst>
                                            <p:cond delay="0"/>
                                          </p:stCondLst>
                                        </p:cTn>
                                        <p:tgtEl>
                                          <p:spTgt spid="725"/>
                                        </p:tgtEl>
                                        <p:attrNameLst>
                                          <p:attrName>style.visibility</p:attrName>
                                        </p:attrNameLst>
                                      </p:cBhvr>
                                      <p:to>
                                        <p:strVal val="visible"/>
                                      </p:to>
                                    </p:set>
                                    <p:animEffect transition="in" filter="fade">
                                      <p:cBhvr>
                                        <p:cTn id="10" dur="500"/>
                                        <p:tgtEl>
                                          <p:spTgt spid="7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220_Custom Layout">
  <p:cSld name="220_Custom Layout">
    <p:spTree>
      <p:nvGrpSpPr>
        <p:cNvPr id="1" name="Shape 728"/>
        <p:cNvGrpSpPr/>
        <p:nvPr/>
      </p:nvGrpSpPr>
      <p:grpSpPr>
        <a:xfrm>
          <a:off x="0" y="0"/>
          <a:ext cx="0" cy="0"/>
          <a:chOff x="0" y="0"/>
          <a:chExt cx="0" cy="0"/>
        </a:xfrm>
      </p:grpSpPr>
      <p:sp>
        <p:nvSpPr>
          <p:cNvPr id="729" name="Google Shape;729;p196"/>
          <p:cNvSpPr>
            <a:spLocks noGrp="1"/>
          </p:cNvSpPr>
          <p:nvPr>
            <p:ph type="pic" idx="2"/>
          </p:nvPr>
        </p:nvSpPr>
        <p:spPr>
          <a:xfrm>
            <a:off x="7366000" y="0"/>
            <a:ext cx="4826000"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30" name="Google Shape;730;p196"/>
          <p:cNvSpPr>
            <a:spLocks noGrp="1"/>
          </p:cNvSpPr>
          <p:nvPr>
            <p:ph type="pic" idx="3"/>
          </p:nvPr>
        </p:nvSpPr>
        <p:spPr>
          <a:xfrm>
            <a:off x="5349875" y="4486275"/>
            <a:ext cx="3317875" cy="1787524"/>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31" name="Google Shape;731;p196"/>
          <p:cNvSpPr txBox="1">
            <a:spLocks noGrp="1"/>
          </p:cNvSpPr>
          <p:nvPr>
            <p:ph type="title"/>
          </p:nvPr>
        </p:nvSpPr>
        <p:spPr>
          <a:xfrm>
            <a:off x="2028825" y="946702"/>
            <a:ext cx="4067175"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729"/>
                                        </p:tgtEl>
                                        <p:attrNameLst>
                                          <p:attrName>style.visibility</p:attrName>
                                        </p:attrNameLst>
                                      </p:cBhvr>
                                      <p:to>
                                        <p:strVal val="visible"/>
                                      </p:to>
                                    </p:set>
                                    <p:animEffect transition="in" filter="fade">
                                      <p:cBhvr>
                                        <p:cTn id="7" dur="500"/>
                                        <p:tgtEl>
                                          <p:spTgt spid="729"/>
                                        </p:tgtEl>
                                      </p:cBhvr>
                                    </p:animEffect>
                                  </p:childTnLst>
                                </p:cTn>
                              </p:par>
                              <p:par>
                                <p:cTn id="8" presetID="10" presetClass="entr" presetSubtype="0" fill="hold" nodeType="withEffect">
                                  <p:stCondLst>
                                    <p:cond delay="750"/>
                                  </p:stCondLst>
                                  <p:childTnLst>
                                    <p:set>
                                      <p:cBhvr>
                                        <p:cTn id="9" dur="1" fill="hold">
                                          <p:stCondLst>
                                            <p:cond delay="0"/>
                                          </p:stCondLst>
                                        </p:cTn>
                                        <p:tgtEl>
                                          <p:spTgt spid="730"/>
                                        </p:tgtEl>
                                        <p:attrNameLst>
                                          <p:attrName>style.visibility</p:attrName>
                                        </p:attrNameLst>
                                      </p:cBhvr>
                                      <p:to>
                                        <p:strVal val="visible"/>
                                      </p:to>
                                    </p:set>
                                    <p:animEffect transition="in" filter="fade">
                                      <p:cBhvr>
                                        <p:cTn id="10" dur="500"/>
                                        <p:tgtEl>
                                          <p:spTgt spid="7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221_Custom Layout">
  <p:cSld name="221_Custom Layout">
    <p:spTree>
      <p:nvGrpSpPr>
        <p:cNvPr id="1" name="Shape 732"/>
        <p:cNvGrpSpPr/>
        <p:nvPr/>
      </p:nvGrpSpPr>
      <p:grpSpPr>
        <a:xfrm>
          <a:off x="0" y="0"/>
          <a:ext cx="0" cy="0"/>
          <a:chOff x="0" y="0"/>
          <a:chExt cx="0" cy="0"/>
        </a:xfrm>
      </p:grpSpPr>
      <p:sp>
        <p:nvSpPr>
          <p:cNvPr id="733" name="Google Shape;733;p197"/>
          <p:cNvSpPr>
            <a:spLocks noGrp="1"/>
          </p:cNvSpPr>
          <p:nvPr>
            <p:ph type="pic" idx="2"/>
          </p:nvPr>
        </p:nvSpPr>
        <p:spPr>
          <a:xfrm>
            <a:off x="4479700" y="1131887"/>
            <a:ext cx="6693125" cy="5935664"/>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34" name="Google Shape;734;p197"/>
          <p:cNvSpPr txBox="1">
            <a:spLocks noGrp="1"/>
          </p:cNvSpPr>
          <p:nvPr>
            <p:ph type="title"/>
          </p:nvPr>
        </p:nvSpPr>
        <p:spPr>
          <a:xfrm>
            <a:off x="2028825" y="946702"/>
            <a:ext cx="4067175"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733"/>
                                        </p:tgtEl>
                                        <p:attrNameLst>
                                          <p:attrName>style.visibility</p:attrName>
                                        </p:attrNameLst>
                                      </p:cBhvr>
                                      <p:to>
                                        <p:strVal val="visible"/>
                                      </p:to>
                                    </p:set>
                                    <p:animEffect transition="in" filter="fade">
                                      <p:cBhvr>
                                        <p:cTn id="7" dur="500"/>
                                        <p:tgtEl>
                                          <p:spTgt spid="7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270_Custom Layout">
  <p:cSld name="270_Custom Layout">
    <p:spTree>
      <p:nvGrpSpPr>
        <p:cNvPr id="1" name="Shape 735"/>
        <p:cNvGrpSpPr/>
        <p:nvPr/>
      </p:nvGrpSpPr>
      <p:grpSpPr>
        <a:xfrm>
          <a:off x="0" y="0"/>
          <a:ext cx="0" cy="0"/>
          <a:chOff x="0" y="0"/>
          <a:chExt cx="0" cy="0"/>
        </a:xfrm>
      </p:grpSpPr>
      <p:sp>
        <p:nvSpPr>
          <p:cNvPr id="736" name="Google Shape;736;p198"/>
          <p:cNvSpPr>
            <a:spLocks noGrp="1"/>
          </p:cNvSpPr>
          <p:nvPr>
            <p:ph type="pic" idx="2"/>
          </p:nvPr>
        </p:nvSpPr>
        <p:spPr>
          <a:xfrm>
            <a:off x="2027237" y="1125538"/>
            <a:ext cx="9145587" cy="322917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736"/>
                                        </p:tgtEl>
                                        <p:attrNameLst>
                                          <p:attrName>style.visibility</p:attrName>
                                        </p:attrNameLst>
                                      </p:cBhvr>
                                      <p:to>
                                        <p:strVal val="visible"/>
                                      </p:to>
                                    </p:set>
                                    <p:animEffect transition="in" filter="fade">
                                      <p:cBhvr>
                                        <p:cTn id="7" dur="750"/>
                                        <p:tgtEl>
                                          <p:spTgt spid="7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309_Custom Layout">
  <p:cSld name="309_Custom Layout">
    <p:spTree>
      <p:nvGrpSpPr>
        <p:cNvPr id="1" name="Shape 737"/>
        <p:cNvGrpSpPr/>
        <p:nvPr/>
      </p:nvGrpSpPr>
      <p:grpSpPr>
        <a:xfrm>
          <a:off x="0" y="0"/>
          <a:ext cx="0" cy="0"/>
          <a:chOff x="0" y="0"/>
          <a:chExt cx="0" cy="0"/>
        </a:xfrm>
      </p:grpSpPr>
      <p:sp>
        <p:nvSpPr>
          <p:cNvPr id="738" name="Google Shape;738;p199"/>
          <p:cNvSpPr>
            <a:spLocks noGrp="1"/>
          </p:cNvSpPr>
          <p:nvPr>
            <p:ph type="pic" idx="2"/>
          </p:nvPr>
        </p:nvSpPr>
        <p:spPr>
          <a:xfrm>
            <a:off x="7981951" y="0"/>
            <a:ext cx="4210049" cy="62738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39" name="Google Shape;739;p199"/>
          <p:cNvSpPr txBox="1">
            <a:spLocks noGrp="1"/>
          </p:cNvSpPr>
          <p:nvPr>
            <p:ph type="title"/>
          </p:nvPr>
        </p:nvSpPr>
        <p:spPr>
          <a:xfrm>
            <a:off x="2028825" y="946702"/>
            <a:ext cx="4067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738"/>
                                        </p:tgtEl>
                                        <p:attrNameLst>
                                          <p:attrName>style.visibility</p:attrName>
                                        </p:attrNameLst>
                                      </p:cBhvr>
                                      <p:to>
                                        <p:strVal val="visible"/>
                                      </p:to>
                                    </p:set>
                                    <p:animEffect transition="in" filter="fade">
                                      <p:cBhvr>
                                        <p:cTn id="7" dur="750"/>
                                        <p:tgtEl>
                                          <p:spTgt spid="7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310_Custom Layout">
  <p:cSld name="310_Custom Layout">
    <p:spTree>
      <p:nvGrpSpPr>
        <p:cNvPr id="1" name="Shape 740"/>
        <p:cNvGrpSpPr/>
        <p:nvPr/>
      </p:nvGrpSpPr>
      <p:grpSpPr>
        <a:xfrm>
          <a:off x="0" y="0"/>
          <a:ext cx="0" cy="0"/>
          <a:chOff x="0" y="0"/>
          <a:chExt cx="0" cy="0"/>
        </a:xfrm>
      </p:grpSpPr>
      <p:sp>
        <p:nvSpPr>
          <p:cNvPr id="741" name="Google Shape;741;p200"/>
          <p:cNvSpPr>
            <a:spLocks noGrp="1"/>
          </p:cNvSpPr>
          <p:nvPr>
            <p:ph type="pic" idx="2"/>
          </p:nvPr>
        </p:nvSpPr>
        <p:spPr>
          <a:xfrm>
            <a:off x="9058275" y="0"/>
            <a:ext cx="3133724"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42" name="Google Shape;742;p200"/>
          <p:cNvSpPr txBox="1">
            <a:spLocks noGrp="1"/>
          </p:cNvSpPr>
          <p:nvPr>
            <p:ph type="title"/>
          </p:nvPr>
        </p:nvSpPr>
        <p:spPr>
          <a:xfrm>
            <a:off x="2028825" y="946702"/>
            <a:ext cx="4740275"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741"/>
                                        </p:tgtEl>
                                        <p:attrNameLst>
                                          <p:attrName>style.visibility</p:attrName>
                                        </p:attrNameLst>
                                      </p:cBhvr>
                                      <p:to>
                                        <p:strVal val="visible"/>
                                      </p:to>
                                    </p:set>
                                    <p:animEffect transition="in" filter="fade">
                                      <p:cBhvr>
                                        <p:cTn id="7" dur="750"/>
                                        <p:tgtEl>
                                          <p:spTgt spid="7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311_Custom Layout">
  <p:cSld name="311_Custom Layout">
    <p:spTree>
      <p:nvGrpSpPr>
        <p:cNvPr id="1" name="Shape 743"/>
        <p:cNvGrpSpPr/>
        <p:nvPr/>
      </p:nvGrpSpPr>
      <p:grpSpPr>
        <a:xfrm>
          <a:off x="0" y="0"/>
          <a:ext cx="0" cy="0"/>
          <a:chOff x="0" y="0"/>
          <a:chExt cx="0" cy="0"/>
        </a:xfrm>
      </p:grpSpPr>
      <p:sp>
        <p:nvSpPr>
          <p:cNvPr id="744" name="Google Shape;744;p201"/>
          <p:cNvSpPr>
            <a:spLocks noGrp="1"/>
          </p:cNvSpPr>
          <p:nvPr>
            <p:ph type="pic" idx="2"/>
          </p:nvPr>
        </p:nvSpPr>
        <p:spPr>
          <a:xfrm>
            <a:off x="6838950" y="2124076"/>
            <a:ext cx="4333874" cy="316229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45" name="Google Shape;745;p201"/>
          <p:cNvSpPr txBox="1">
            <a:spLocks noGrp="1"/>
          </p:cNvSpPr>
          <p:nvPr>
            <p:ph type="title"/>
          </p:nvPr>
        </p:nvSpPr>
        <p:spPr>
          <a:xfrm>
            <a:off x="2028825" y="946702"/>
            <a:ext cx="4740275"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50"/>
                                  </p:stCondLst>
                                  <p:childTnLst>
                                    <p:set>
                                      <p:cBhvr>
                                        <p:cTn id="6" dur="1" fill="hold">
                                          <p:stCondLst>
                                            <p:cond delay="0"/>
                                          </p:stCondLst>
                                        </p:cTn>
                                        <p:tgtEl>
                                          <p:spTgt spid="744"/>
                                        </p:tgtEl>
                                        <p:attrNameLst>
                                          <p:attrName>style.visibility</p:attrName>
                                        </p:attrNameLst>
                                      </p:cBhvr>
                                      <p:to>
                                        <p:strVal val="visible"/>
                                      </p:to>
                                    </p:set>
                                    <p:animEffect transition="in" filter="fade">
                                      <p:cBhvr>
                                        <p:cTn id="7" dur="500"/>
                                        <p:tgtEl>
                                          <p:spTgt spid="7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312_Custom Layout">
  <p:cSld name="312_Custom Layout">
    <p:spTree>
      <p:nvGrpSpPr>
        <p:cNvPr id="1" name="Shape 746"/>
        <p:cNvGrpSpPr/>
        <p:nvPr/>
      </p:nvGrpSpPr>
      <p:grpSpPr>
        <a:xfrm>
          <a:off x="0" y="0"/>
          <a:ext cx="0" cy="0"/>
          <a:chOff x="0" y="0"/>
          <a:chExt cx="0" cy="0"/>
        </a:xfrm>
      </p:grpSpPr>
      <p:sp>
        <p:nvSpPr>
          <p:cNvPr id="747" name="Google Shape;747;p202"/>
          <p:cNvSpPr>
            <a:spLocks noGrp="1"/>
          </p:cNvSpPr>
          <p:nvPr>
            <p:ph type="pic" idx="2"/>
          </p:nvPr>
        </p:nvSpPr>
        <p:spPr>
          <a:xfrm>
            <a:off x="6419851" y="1125539"/>
            <a:ext cx="1905000" cy="257016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48" name="Google Shape;748;p202"/>
          <p:cNvSpPr>
            <a:spLocks noGrp="1"/>
          </p:cNvSpPr>
          <p:nvPr>
            <p:ph type="pic" idx="3"/>
          </p:nvPr>
        </p:nvSpPr>
        <p:spPr>
          <a:xfrm>
            <a:off x="9277350" y="2418558"/>
            <a:ext cx="1905000" cy="257016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49" name="Google Shape;749;p202"/>
          <p:cNvSpPr>
            <a:spLocks noGrp="1"/>
          </p:cNvSpPr>
          <p:nvPr>
            <p:ph type="pic" idx="4"/>
          </p:nvPr>
        </p:nvSpPr>
        <p:spPr>
          <a:xfrm>
            <a:off x="7372351" y="3695700"/>
            <a:ext cx="1905000" cy="2578101"/>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50" name="Google Shape;750;p202"/>
          <p:cNvSpPr txBox="1">
            <a:spLocks noGrp="1"/>
          </p:cNvSpPr>
          <p:nvPr>
            <p:ph type="title"/>
          </p:nvPr>
        </p:nvSpPr>
        <p:spPr>
          <a:xfrm>
            <a:off x="2028825" y="946702"/>
            <a:ext cx="4067175"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747"/>
                                        </p:tgtEl>
                                        <p:attrNameLst>
                                          <p:attrName>style.visibility</p:attrName>
                                        </p:attrNameLst>
                                      </p:cBhvr>
                                      <p:to>
                                        <p:strVal val="visible"/>
                                      </p:to>
                                    </p:set>
                                    <p:animEffect transition="in" filter="fade">
                                      <p:cBhvr>
                                        <p:cTn id="7" dur="750"/>
                                        <p:tgtEl>
                                          <p:spTgt spid="747"/>
                                        </p:tgtEl>
                                      </p:cBhvr>
                                    </p:animEffect>
                                  </p:childTnLst>
                                </p:cTn>
                              </p:par>
                              <p:par>
                                <p:cTn id="8" presetID="10" presetClass="entr" presetSubtype="0" fill="hold" nodeType="withEffect">
                                  <p:stCondLst>
                                    <p:cond delay="500"/>
                                  </p:stCondLst>
                                  <p:childTnLst>
                                    <p:set>
                                      <p:cBhvr>
                                        <p:cTn id="9" dur="1" fill="hold">
                                          <p:stCondLst>
                                            <p:cond delay="0"/>
                                          </p:stCondLst>
                                        </p:cTn>
                                        <p:tgtEl>
                                          <p:spTgt spid="748"/>
                                        </p:tgtEl>
                                        <p:attrNameLst>
                                          <p:attrName>style.visibility</p:attrName>
                                        </p:attrNameLst>
                                      </p:cBhvr>
                                      <p:to>
                                        <p:strVal val="visible"/>
                                      </p:to>
                                    </p:set>
                                    <p:animEffect transition="in" filter="fade">
                                      <p:cBhvr>
                                        <p:cTn id="10" dur="750"/>
                                        <p:tgtEl>
                                          <p:spTgt spid="748"/>
                                        </p:tgtEl>
                                      </p:cBhvr>
                                    </p:animEffect>
                                  </p:childTnLst>
                                </p:cTn>
                              </p:par>
                              <p:par>
                                <p:cTn id="11" presetID="10" presetClass="entr" presetSubtype="0" fill="hold" nodeType="withEffect">
                                  <p:stCondLst>
                                    <p:cond delay="750"/>
                                  </p:stCondLst>
                                  <p:childTnLst>
                                    <p:set>
                                      <p:cBhvr>
                                        <p:cTn id="12" dur="1" fill="hold">
                                          <p:stCondLst>
                                            <p:cond delay="0"/>
                                          </p:stCondLst>
                                        </p:cTn>
                                        <p:tgtEl>
                                          <p:spTgt spid="749"/>
                                        </p:tgtEl>
                                        <p:attrNameLst>
                                          <p:attrName>style.visibility</p:attrName>
                                        </p:attrNameLst>
                                      </p:cBhvr>
                                      <p:to>
                                        <p:strVal val="visible"/>
                                      </p:to>
                                    </p:set>
                                    <p:animEffect transition="in" filter="fade">
                                      <p:cBhvr>
                                        <p:cTn id="13" dur="750"/>
                                        <p:tgtEl>
                                          <p:spTgt spid="7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Title">
  <p:cSld name="Title">
    <p:spTree>
      <p:nvGrpSpPr>
        <p:cNvPr id="1" name="Shape 751"/>
        <p:cNvGrpSpPr/>
        <p:nvPr/>
      </p:nvGrpSpPr>
      <p:grpSpPr>
        <a:xfrm>
          <a:off x="0" y="0"/>
          <a:ext cx="0" cy="0"/>
          <a:chOff x="0" y="0"/>
          <a:chExt cx="0" cy="0"/>
        </a:xfrm>
      </p:grpSpPr>
      <p:sp>
        <p:nvSpPr>
          <p:cNvPr id="752" name="Google Shape;752;p223"/>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1_Title">
  <p:cSld name="1_Title">
    <p:spTree>
      <p:nvGrpSpPr>
        <p:cNvPr id="1" name="Shape 753"/>
        <p:cNvGrpSpPr/>
        <p:nvPr/>
      </p:nvGrpSpPr>
      <p:grpSpPr>
        <a:xfrm>
          <a:off x="0" y="0"/>
          <a:ext cx="0" cy="0"/>
          <a:chOff x="0" y="0"/>
          <a:chExt cx="0" cy="0"/>
        </a:xfrm>
      </p:grpSpPr>
      <p:sp>
        <p:nvSpPr>
          <p:cNvPr id="754" name="Google Shape;754;p224"/>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41"/>
        <p:cNvGrpSpPr/>
        <p:nvPr/>
      </p:nvGrpSpPr>
      <p:grpSpPr>
        <a:xfrm>
          <a:off x="0" y="0"/>
          <a:ext cx="0" cy="0"/>
          <a:chOff x="0" y="0"/>
          <a:chExt cx="0" cy="0"/>
        </a:xfrm>
      </p:grpSpPr>
      <p:sp>
        <p:nvSpPr>
          <p:cNvPr id="42" name="Google Shape;42;p70"/>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70"/>
          <p:cNvSpPr>
            <a:spLocks noGrp="1"/>
          </p:cNvSpPr>
          <p:nvPr>
            <p:ph type="pic" idx="2"/>
          </p:nvPr>
        </p:nvSpPr>
        <p:spPr>
          <a:xfrm>
            <a:off x="9148404" y="0"/>
            <a:ext cx="3043596"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txBody>
          <a:bodyPr/>
          <a:lstStyle/>
          <a:p>
            <a:endParaRPr lang="en-AU" dirty="0"/>
          </a:p>
        </p:txBody>
      </p:sp>
    </p:spTree>
    <p:extLst>
      <p:ext uri="{BB962C8B-B14F-4D97-AF65-F5344CB8AC3E}">
        <p14:creationId xmlns:p14="http://schemas.microsoft.com/office/powerpoint/2010/main" val="135061746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64"/>
        <p:cNvGrpSpPr/>
        <p:nvPr/>
      </p:nvGrpSpPr>
      <p:grpSpPr>
        <a:xfrm>
          <a:off x="0" y="0"/>
          <a:ext cx="0" cy="0"/>
          <a:chOff x="0" y="0"/>
          <a:chExt cx="0" cy="0"/>
        </a:xfrm>
      </p:grpSpPr>
      <p:sp>
        <p:nvSpPr>
          <p:cNvPr id="765" name="Google Shape;765;p218"/>
          <p:cNvSpPr txBox="1">
            <a:spLocks noGrp="1"/>
          </p:cNvSpPr>
          <p:nvPr>
            <p:ph type="title"/>
          </p:nvPr>
        </p:nvSpPr>
        <p:spPr>
          <a:xfrm>
            <a:off x="975360" y="573457"/>
            <a:ext cx="10378440" cy="660083"/>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3600"/>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6" name="Google Shape;766;p218"/>
          <p:cNvSpPr txBox="1">
            <a:spLocks noGrp="1"/>
          </p:cNvSpPr>
          <p:nvPr>
            <p:ph type="body" idx="1"/>
          </p:nvPr>
        </p:nvSpPr>
        <p:spPr>
          <a:xfrm>
            <a:off x="975360" y="1718045"/>
            <a:ext cx="10378440" cy="4351338"/>
          </a:xfrm>
          <a:prstGeom prst="rect">
            <a:avLst/>
          </a:prstGeom>
          <a:noFill/>
          <a:ln>
            <a:noFill/>
          </a:ln>
        </p:spPr>
        <p:txBody>
          <a:bodyPr spcFirstLastPara="1" wrap="square" lIns="0" tIns="0" rIns="0" bIns="0" anchor="t" anchorCtr="0">
            <a:normAutofit/>
          </a:bodyPr>
          <a:lstStyle>
            <a:lvl1pPr marL="457200" lvl="0" indent="-228600" algn="l">
              <a:lnSpc>
                <a:spcPct val="150000"/>
              </a:lnSpc>
              <a:spcBef>
                <a:spcPts val="1000"/>
              </a:spcBef>
              <a:spcAft>
                <a:spcPts val="0"/>
              </a:spcAft>
              <a:buSzPts val="2800"/>
              <a:buNone/>
              <a:defRPr/>
            </a:lvl1pPr>
            <a:lvl2pPr marL="914400" lvl="1" indent="-342900" algn="l">
              <a:lnSpc>
                <a:spcPct val="150000"/>
              </a:lnSpc>
              <a:spcBef>
                <a:spcPts val="499"/>
              </a:spcBef>
              <a:spcAft>
                <a:spcPts val="0"/>
              </a:spcAft>
              <a:buSzPts val="1800"/>
              <a:buFont typeface="Arial"/>
              <a:buChar char="•"/>
              <a:defRPr sz="2000"/>
            </a:lvl2pPr>
            <a:lvl3pPr marL="1371600" lvl="2" indent="-304800" algn="l">
              <a:lnSpc>
                <a:spcPct val="150000"/>
              </a:lnSpc>
              <a:spcBef>
                <a:spcPts val="499"/>
              </a:spcBef>
              <a:spcAft>
                <a:spcPts val="0"/>
              </a:spcAft>
              <a:buSzPts val="1200"/>
              <a:buFont typeface="Arial"/>
              <a:buChar char="•"/>
              <a:defRPr sz="1400"/>
            </a:lvl3pPr>
            <a:lvl4pPr marL="1828800" lvl="3" indent="-292100" algn="l">
              <a:lnSpc>
                <a:spcPct val="150000"/>
              </a:lnSpc>
              <a:spcBef>
                <a:spcPts val="499"/>
              </a:spcBef>
              <a:spcAft>
                <a:spcPts val="0"/>
              </a:spcAft>
              <a:buSzPts val="1000"/>
              <a:buFont typeface="Arial"/>
              <a:buChar char="•"/>
              <a:defRPr sz="1050"/>
            </a:lvl4pPr>
            <a:lvl5pPr marL="2286000" lvl="4" indent="-292100" algn="l">
              <a:lnSpc>
                <a:spcPct val="150000"/>
              </a:lnSpc>
              <a:spcBef>
                <a:spcPts val="499"/>
              </a:spcBef>
              <a:spcAft>
                <a:spcPts val="0"/>
              </a:spcAft>
              <a:buSzPts val="1000"/>
              <a:buFont typeface="Arial"/>
              <a:buChar char="•"/>
              <a:defRPr sz="1050"/>
            </a:lvl5pPr>
            <a:lvl6pPr marL="2743200" lvl="5" indent="-342900" algn="l">
              <a:lnSpc>
                <a:spcPct val="90000"/>
              </a:lnSpc>
              <a:spcBef>
                <a:spcPts val="499"/>
              </a:spcBef>
              <a:spcAft>
                <a:spcPts val="0"/>
              </a:spcAft>
              <a:buSzPts val="1800"/>
              <a:buChar char="•"/>
              <a:defRPr/>
            </a:lvl6pPr>
            <a:lvl7pPr marL="3200400" lvl="6" indent="-342900" algn="l">
              <a:lnSpc>
                <a:spcPct val="90000"/>
              </a:lnSpc>
              <a:spcBef>
                <a:spcPts val="499"/>
              </a:spcBef>
              <a:spcAft>
                <a:spcPts val="0"/>
              </a:spcAft>
              <a:buSzPts val="1800"/>
              <a:buChar char="•"/>
              <a:defRPr/>
            </a:lvl7pPr>
            <a:lvl8pPr marL="3657600" lvl="7" indent="-342900" algn="l">
              <a:lnSpc>
                <a:spcPct val="90000"/>
              </a:lnSpc>
              <a:spcBef>
                <a:spcPts val="499"/>
              </a:spcBef>
              <a:spcAft>
                <a:spcPts val="0"/>
              </a:spcAft>
              <a:buSzPts val="1800"/>
              <a:buChar char="•"/>
              <a:defRPr/>
            </a:lvl8pPr>
            <a:lvl9pPr marL="4114800" lvl="8" indent="-342900" algn="l">
              <a:lnSpc>
                <a:spcPct val="90000"/>
              </a:lnSpc>
              <a:spcBef>
                <a:spcPts val="499"/>
              </a:spcBef>
              <a:spcAft>
                <a:spcPts val="0"/>
              </a:spcAft>
              <a:buSzPts val="1800"/>
              <a:buChar char="•"/>
              <a:defRPr/>
            </a:lvl9pPr>
          </a:lstStyle>
          <a:p>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208_Custom Layout">
  <p:cSld name="208_Custom Layout">
    <p:spTree>
      <p:nvGrpSpPr>
        <p:cNvPr id="1" name="Shape 767"/>
        <p:cNvGrpSpPr/>
        <p:nvPr/>
      </p:nvGrpSpPr>
      <p:grpSpPr>
        <a:xfrm>
          <a:off x="0" y="0"/>
          <a:ext cx="0" cy="0"/>
          <a:chOff x="0" y="0"/>
          <a:chExt cx="0" cy="0"/>
        </a:xfrm>
      </p:grpSpPr>
      <p:sp>
        <p:nvSpPr>
          <p:cNvPr id="768" name="Google Shape;768;p219"/>
          <p:cNvSpPr>
            <a:spLocks noGrp="1"/>
          </p:cNvSpPr>
          <p:nvPr>
            <p:ph type="pic" idx="2"/>
          </p:nvPr>
        </p:nvSpPr>
        <p:spPr>
          <a:xfrm>
            <a:off x="2036029" y="9525"/>
            <a:ext cx="2943225" cy="1895475"/>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69" name="Google Shape;769;p219"/>
          <p:cNvSpPr>
            <a:spLocks noGrp="1"/>
          </p:cNvSpPr>
          <p:nvPr>
            <p:ph type="pic" idx="3"/>
          </p:nvPr>
        </p:nvSpPr>
        <p:spPr>
          <a:xfrm>
            <a:off x="2036029" y="2048608"/>
            <a:ext cx="2943225" cy="280914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70" name="Google Shape;770;p219"/>
          <p:cNvSpPr>
            <a:spLocks noGrp="1"/>
          </p:cNvSpPr>
          <p:nvPr>
            <p:ph type="pic" idx="4"/>
          </p:nvPr>
        </p:nvSpPr>
        <p:spPr>
          <a:xfrm>
            <a:off x="2036029" y="4953000"/>
            <a:ext cx="2943225" cy="1905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71" name="Google Shape;771;p219"/>
          <p:cNvSpPr>
            <a:spLocks noGrp="1"/>
          </p:cNvSpPr>
          <p:nvPr>
            <p:ph type="pic" idx="5"/>
          </p:nvPr>
        </p:nvSpPr>
        <p:spPr>
          <a:xfrm>
            <a:off x="8229600" y="2048608"/>
            <a:ext cx="2943225" cy="280914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72" name="Google Shape;772;p219"/>
          <p:cNvSpPr>
            <a:spLocks noGrp="1"/>
          </p:cNvSpPr>
          <p:nvPr>
            <p:ph type="pic" idx="6"/>
          </p:nvPr>
        </p:nvSpPr>
        <p:spPr>
          <a:xfrm>
            <a:off x="8229600" y="9525"/>
            <a:ext cx="2943225" cy="1895475"/>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73" name="Google Shape;773;p219"/>
          <p:cNvSpPr>
            <a:spLocks noGrp="1"/>
          </p:cNvSpPr>
          <p:nvPr>
            <p:ph type="pic" idx="7"/>
          </p:nvPr>
        </p:nvSpPr>
        <p:spPr>
          <a:xfrm>
            <a:off x="8229600" y="4953000"/>
            <a:ext cx="2943225" cy="1895475"/>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74" name="Google Shape;774;p219"/>
          <p:cNvSpPr>
            <a:spLocks noGrp="1"/>
          </p:cNvSpPr>
          <p:nvPr>
            <p:ph type="pic" idx="8"/>
          </p:nvPr>
        </p:nvSpPr>
        <p:spPr>
          <a:xfrm>
            <a:off x="5118162" y="5512776"/>
            <a:ext cx="2972532" cy="133569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75" name="Google Shape;775;p219"/>
          <p:cNvSpPr>
            <a:spLocks noGrp="1"/>
          </p:cNvSpPr>
          <p:nvPr>
            <p:ph type="pic" idx="9"/>
          </p:nvPr>
        </p:nvSpPr>
        <p:spPr>
          <a:xfrm>
            <a:off x="5118162" y="0"/>
            <a:ext cx="2972532" cy="2867025"/>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142_Custom Layout">
  <p:cSld name="142_Custom Layout">
    <p:bg>
      <p:bgPr>
        <a:solidFill>
          <a:schemeClr val="lt1"/>
        </a:solidFill>
        <a:effectLst/>
      </p:bgPr>
    </p:bg>
    <p:spTree>
      <p:nvGrpSpPr>
        <p:cNvPr id="1" name="Shape 786"/>
        <p:cNvGrpSpPr/>
        <p:nvPr/>
      </p:nvGrpSpPr>
      <p:grpSpPr>
        <a:xfrm>
          <a:off x="0" y="0"/>
          <a:ext cx="0" cy="0"/>
          <a:chOff x="0" y="0"/>
          <a:chExt cx="0" cy="0"/>
        </a:xfrm>
      </p:grpSpPr>
      <p:sp>
        <p:nvSpPr>
          <p:cNvPr id="787" name="Google Shape;787;p225"/>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marR="0" lvl="0" algn="l">
              <a:lnSpc>
                <a:spcPct val="80000"/>
              </a:lnSpc>
              <a:spcBef>
                <a:spcPts val="0"/>
              </a:spcBef>
              <a:spcAft>
                <a:spcPts val="0"/>
              </a:spcAft>
              <a:buClr>
                <a:schemeClr val="dk1"/>
              </a:buClr>
              <a:buSzPts val="3600"/>
              <a:buFont typeface="Archivo"/>
              <a:buNone/>
              <a:defRPr sz="3600" b="1" i="0" u="none" strike="noStrike" cap="none">
                <a:solidFill>
                  <a:schemeClr val="dk1"/>
                </a:solidFill>
                <a:latin typeface="Archivo"/>
                <a:ea typeface="Archivo"/>
                <a:cs typeface="Archivo"/>
                <a:sym typeface="Archivo"/>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88" name="Google Shape;788;p225"/>
          <p:cNvSpPr txBox="1">
            <a:spLocks noGrp="1"/>
          </p:cNvSpPr>
          <p:nvPr>
            <p:ph type="body" idx="1"/>
          </p:nvPr>
        </p:nvSpPr>
        <p:spPr>
          <a:xfrm>
            <a:off x="2028825" y="2197100"/>
            <a:ext cx="9151938" cy="3454400"/>
          </a:xfrm>
          <a:prstGeom prst="rect">
            <a:avLst/>
          </a:prstGeom>
          <a:noFill/>
          <a:ln>
            <a:noFill/>
          </a:ln>
        </p:spPr>
        <p:txBody>
          <a:bodyPr spcFirstLastPara="1" wrap="square" lIns="0" tIns="0" rIns="0" bIns="0" anchor="t" anchorCtr="0">
            <a:normAutofit/>
          </a:bodyPr>
          <a:lstStyle>
            <a:lvl1pPr marL="457200" lvl="0" indent="-228600" algn="l">
              <a:lnSpc>
                <a:spcPct val="150000"/>
              </a:lnSpc>
              <a:spcBef>
                <a:spcPts val="1000"/>
              </a:spcBef>
              <a:spcAft>
                <a:spcPts val="0"/>
              </a:spcAft>
              <a:buSzPts val="2800"/>
              <a:buNone/>
              <a:defRPr/>
            </a:lvl1pPr>
            <a:lvl2pPr marL="914400" lvl="1" indent="-228600" algn="l">
              <a:lnSpc>
                <a:spcPct val="150000"/>
              </a:lnSpc>
              <a:spcBef>
                <a:spcPts val="499"/>
              </a:spcBef>
              <a:spcAft>
                <a:spcPts val="0"/>
              </a:spcAft>
              <a:buSzPts val="1800"/>
              <a:buNone/>
              <a:defRPr/>
            </a:lvl2pPr>
            <a:lvl3pPr marL="1371600" lvl="2" indent="-228600" algn="l">
              <a:lnSpc>
                <a:spcPct val="150000"/>
              </a:lnSpc>
              <a:spcBef>
                <a:spcPts val="499"/>
              </a:spcBef>
              <a:spcAft>
                <a:spcPts val="0"/>
              </a:spcAft>
              <a:buSzPts val="1200"/>
              <a:buNone/>
              <a:defRPr/>
            </a:lvl3pPr>
            <a:lvl4pPr marL="1828800" lvl="3" indent="-228600" algn="l">
              <a:lnSpc>
                <a:spcPct val="150000"/>
              </a:lnSpc>
              <a:spcBef>
                <a:spcPts val="499"/>
              </a:spcBef>
              <a:spcAft>
                <a:spcPts val="0"/>
              </a:spcAft>
              <a:buSzPts val="1000"/>
              <a:buNone/>
              <a:defRPr/>
            </a:lvl4pPr>
            <a:lvl5pPr marL="2286000" lvl="4" indent="-228600" algn="l">
              <a:lnSpc>
                <a:spcPct val="150000"/>
              </a:lnSpc>
              <a:spcBef>
                <a:spcPts val="499"/>
              </a:spcBef>
              <a:spcAft>
                <a:spcPts val="0"/>
              </a:spcAft>
              <a:buSzPts val="1000"/>
              <a:buNone/>
              <a:defRPr/>
            </a:lvl5pPr>
            <a:lvl6pPr marL="2743200" lvl="5" indent="-342900" algn="l">
              <a:lnSpc>
                <a:spcPct val="90000"/>
              </a:lnSpc>
              <a:spcBef>
                <a:spcPts val="499"/>
              </a:spcBef>
              <a:spcAft>
                <a:spcPts val="0"/>
              </a:spcAft>
              <a:buSzPts val="1800"/>
              <a:buChar char="•"/>
              <a:defRPr/>
            </a:lvl6pPr>
            <a:lvl7pPr marL="3200400" lvl="6" indent="-342900" algn="l">
              <a:lnSpc>
                <a:spcPct val="90000"/>
              </a:lnSpc>
              <a:spcBef>
                <a:spcPts val="499"/>
              </a:spcBef>
              <a:spcAft>
                <a:spcPts val="0"/>
              </a:spcAft>
              <a:buSzPts val="1800"/>
              <a:buChar char="•"/>
              <a:defRPr/>
            </a:lvl7pPr>
            <a:lvl8pPr marL="3657600" lvl="7" indent="-342900" algn="l">
              <a:lnSpc>
                <a:spcPct val="90000"/>
              </a:lnSpc>
              <a:spcBef>
                <a:spcPts val="499"/>
              </a:spcBef>
              <a:spcAft>
                <a:spcPts val="0"/>
              </a:spcAft>
              <a:buSzPts val="1800"/>
              <a:buChar char="•"/>
              <a:defRPr/>
            </a:lvl8pPr>
            <a:lvl9pPr marL="4114800" lvl="8" indent="-342900" algn="l">
              <a:lnSpc>
                <a:spcPct val="90000"/>
              </a:lnSpc>
              <a:spcBef>
                <a:spcPts val="499"/>
              </a:spcBef>
              <a:spcAft>
                <a:spcPts val="0"/>
              </a:spcAft>
              <a:buSzPts val="1800"/>
              <a:buChar char="•"/>
              <a:defRPr/>
            </a:lvl9pPr>
          </a:lstStyle>
          <a:p>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87_Custom Layout">
  <p:cSld name="87_Custom Layout">
    <p:spTree>
      <p:nvGrpSpPr>
        <p:cNvPr id="1" name="Shape 789"/>
        <p:cNvGrpSpPr/>
        <p:nvPr/>
      </p:nvGrpSpPr>
      <p:grpSpPr>
        <a:xfrm>
          <a:off x="0" y="0"/>
          <a:ext cx="0" cy="0"/>
          <a:chOff x="0" y="0"/>
          <a:chExt cx="0" cy="0"/>
        </a:xfrm>
      </p:grpSpPr>
      <p:sp>
        <p:nvSpPr>
          <p:cNvPr id="790" name="Google Shape;790;p226"/>
          <p:cNvSpPr>
            <a:spLocks noGrp="1"/>
          </p:cNvSpPr>
          <p:nvPr>
            <p:ph type="pic" idx="2"/>
          </p:nvPr>
        </p:nvSpPr>
        <p:spPr>
          <a:xfrm>
            <a:off x="8129229" y="549274"/>
            <a:ext cx="3043596" cy="4022725"/>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91" name="Google Shape;791;p226"/>
          <p:cNvSpPr txBox="1">
            <a:spLocks noGrp="1"/>
          </p:cNvSpPr>
          <p:nvPr>
            <p:ph type="title"/>
          </p:nvPr>
        </p:nvSpPr>
        <p:spPr>
          <a:xfrm>
            <a:off x="2028825" y="946702"/>
            <a:ext cx="5083176"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2" name="Google Shape;792;p226"/>
          <p:cNvSpPr>
            <a:spLocks noGrp="1"/>
          </p:cNvSpPr>
          <p:nvPr>
            <p:ph type="pic" idx="3"/>
          </p:nvPr>
        </p:nvSpPr>
        <p:spPr>
          <a:xfrm>
            <a:off x="5085633" y="3429000"/>
            <a:ext cx="3043596" cy="3429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93"/>
        <p:cNvGrpSpPr/>
        <p:nvPr/>
      </p:nvGrpSpPr>
      <p:grpSpPr>
        <a:xfrm>
          <a:off x="0" y="0"/>
          <a:ext cx="0" cy="0"/>
          <a:chOff x="0" y="0"/>
          <a:chExt cx="0" cy="0"/>
        </a:xfrm>
      </p:grpSpPr>
      <p:sp>
        <p:nvSpPr>
          <p:cNvPr id="794" name="Google Shape;794;p227"/>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5" name="Google Shape;795;p227"/>
          <p:cNvSpPr>
            <a:spLocks noGrp="1"/>
          </p:cNvSpPr>
          <p:nvPr>
            <p:ph type="pic" idx="2"/>
          </p:nvPr>
        </p:nvSpPr>
        <p:spPr>
          <a:xfrm>
            <a:off x="9148404" y="0"/>
            <a:ext cx="3043596"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matchingName="92_Custom Layout">
  <p:cSld name="92_Custom Layout">
    <p:spTree>
      <p:nvGrpSpPr>
        <p:cNvPr id="1" name="Shape 796"/>
        <p:cNvGrpSpPr/>
        <p:nvPr/>
      </p:nvGrpSpPr>
      <p:grpSpPr>
        <a:xfrm>
          <a:off x="0" y="0"/>
          <a:ext cx="0" cy="0"/>
          <a:chOff x="0" y="0"/>
          <a:chExt cx="0" cy="0"/>
        </a:xfrm>
      </p:grpSpPr>
      <p:sp>
        <p:nvSpPr>
          <p:cNvPr id="797" name="Google Shape;797;p228"/>
          <p:cNvSpPr>
            <a:spLocks noGrp="1"/>
          </p:cNvSpPr>
          <p:nvPr>
            <p:ph type="pic" idx="2"/>
          </p:nvPr>
        </p:nvSpPr>
        <p:spPr>
          <a:xfrm>
            <a:off x="0" y="0"/>
            <a:ext cx="12192000"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sp>
      <p:sp>
        <p:nvSpPr>
          <p:cNvPr id="798" name="Google Shape;798;p228"/>
          <p:cNvSpPr txBox="1">
            <a:spLocks noGrp="1"/>
          </p:cNvSpPr>
          <p:nvPr>
            <p:ph type="title"/>
          </p:nvPr>
        </p:nvSpPr>
        <p:spPr>
          <a:xfrm>
            <a:off x="1019175" y="2179155"/>
            <a:ext cx="10153650" cy="1249845"/>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Clr>
                <a:srgbClr val="FFFFFF"/>
              </a:buClr>
              <a:buSzPts val="8800"/>
              <a:buFont typeface="Montserrat"/>
              <a:buNone/>
              <a:defRPr sz="8800" b="1">
                <a:solidFill>
                  <a:srgbClr val="FFFFFF"/>
                </a:solidFill>
                <a:latin typeface="Montserrat"/>
                <a:ea typeface="Montserrat"/>
                <a:cs typeface="Montserrat"/>
                <a:sym typeface="Montserra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142_Custom Layout">
  <p:cSld name="143_Custom Layout">
    <p:bg>
      <p:bgPr>
        <a:solidFill>
          <a:schemeClr val="lt1"/>
        </a:solidFill>
        <a:effectLst/>
      </p:bgPr>
    </p:bg>
    <p:spTree>
      <p:nvGrpSpPr>
        <p:cNvPr id="1" name="Shape 799"/>
        <p:cNvGrpSpPr/>
        <p:nvPr/>
      </p:nvGrpSpPr>
      <p:grpSpPr>
        <a:xfrm>
          <a:off x="0" y="0"/>
          <a:ext cx="0" cy="0"/>
          <a:chOff x="0" y="0"/>
          <a:chExt cx="0" cy="0"/>
        </a:xfrm>
      </p:grpSpPr>
      <p:pic>
        <p:nvPicPr>
          <p:cNvPr id="800" name="Google Shape;800;p229" descr="A picture containing outdoor, people, crowd&#10;&#10;Description automatically generated"/>
          <p:cNvPicPr preferRelativeResize="0"/>
          <p:nvPr/>
        </p:nvPicPr>
        <p:blipFill rotWithShape="1">
          <a:blip r:embed="rId2">
            <a:alphaModFix/>
          </a:blip>
          <a:srcRect/>
          <a:stretch/>
        </p:blipFill>
        <p:spPr>
          <a:xfrm>
            <a:off x="0" y="0"/>
            <a:ext cx="12192000"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pic>
      <p:sp>
        <p:nvSpPr>
          <p:cNvPr id="801" name="Google Shape;801;p229"/>
          <p:cNvSpPr/>
          <p:nvPr/>
        </p:nvSpPr>
        <p:spPr>
          <a:xfrm>
            <a:off x="1" y="0"/>
            <a:ext cx="12191999" cy="6858000"/>
          </a:xfrm>
          <a:prstGeom prst="rect">
            <a:avLst/>
          </a:prstGeom>
          <a:solidFill>
            <a:schemeClr val="accent1">
              <a:alpha val="80000"/>
            </a:schemeClr>
          </a:solidFill>
          <a:ln>
            <a:noFill/>
          </a:ln>
          <a:effectLst>
            <a:outerShdw blurRad="38100" dist="12700" dir="5400000" algn="ctr" rotWithShape="0">
              <a:srgbClr val="000000">
                <a:alpha val="13333"/>
              </a:srgbClr>
            </a:outerShdw>
          </a:effectLst>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chivo"/>
              <a:ea typeface="Archivo"/>
              <a:cs typeface="Archivo"/>
              <a:sym typeface="Archivo"/>
            </a:endParaRPr>
          </a:p>
        </p:txBody>
      </p:sp>
      <p:sp>
        <p:nvSpPr>
          <p:cNvPr id="803" name="Google Shape;803;p229"/>
          <p:cNvSpPr txBox="1"/>
          <p:nvPr/>
        </p:nvSpPr>
        <p:spPr>
          <a:xfrm>
            <a:off x="1019175" y="2389526"/>
            <a:ext cx="9140421" cy="1833185"/>
          </a:xfrm>
          <a:prstGeom prst="rect">
            <a:avLst/>
          </a:prstGeom>
          <a:noFill/>
          <a:ln>
            <a:noFill/>
          </a:ln>
        </p:spPr>
        <p:txBody>
          <a:bodyPr spcFirstLastPara="1" wrap="square" lIns="0" tIns="36000" rIns="216000" bIns="36000" anchor="t" anchorCtr="0">
            <a:spAutoFit/>
          </a:bodyPr>
          <a:lstStyle/>
          <a:p>
            <a:pPr marL="0" marR="0" lvl="0" indent="0" algn="l" rtl="0">
              <a:lnSpc>
                <a:spcPct val="130000"/>
              </a:lnSpc>
              <a:spcBef>
                <a:spcPts val="0"/>
              </a:spcBef>
              <a:spcAft>
                <a:spcPts val="0"/>
              </a:spcAft>
              <a:buClr>
                <a:srgbClr val="000000"/>
              </a:buClr>
              <a:buSzPts val="8800"/>
              <a:buFont typeface="Arial"/>
              <a:buNone/>
            </a:pPr>
            <a:r>
              <a:rPr lang="en-US" sz="8800" b="1" i="0" u="none" strike="noStrike" cap="none">
                <a:solidFill>
                  <a:schemeClr val="lt1"/>
                </a:solidFill>
                <a:latin typeface="Archivo"/>
                <a:ea typeface="Archivo"/>
                <a:cs typeface="Archivo"/>
                <a:sym typeface="Archivo"/>
              </a:rPr>
              <a:t>Thank You.</a:t>
            </a:r>
            <a:endParaRPr sz="1400" b="0" i="0" u="none" strike="noStrike" cap="none">
              <a:solidFill>
                <a:srgbClr val="000000"/>
              </a:solidFill>
              <a:latin typeface="Archivo"/>
              <a:ea typeface="Archivo"/>
              <a:cs typeface="Archivo"/>
              <a:sym typeface="Archivo"/>
            </a:endParaRPr>
          </a:p>
        </p:txBody>
      </p:sp>
      <p:sp>
        <p:nvSpPr>
          <p:cNvPr id="804" name="Google Shape;804;p229"/>
          <p:cNvSpPr txBox="1">
            <a:spLocks noGrp="1"/>
          </p:cNvSpPr>
          <p:nvPr>
            <p:ph type="body" idx="1"/>
          </p:nvPr>
        </p:nvSpPr>
        <p:spPr>
          <a:xfrm>
            <a:off x="1187450" y="5094288"/>
            <a:ext cx="3954463" cy="938212"/>
          </a:xfrm>
          <a:prstGeom prst="rect">
            <a:avLst/>
          </a:prstGeom>
          <a:noFill/>
          <a:ln>
            <a:noFill/>
          </a:ln>
        </p:spPr>
        <p:txBody>
          <a:bodyPr spcFirstLastPara="1" wrap="square" lIns="0" tIns="0" rIns="0" bIns="0" anchor="t" anchorCtr="0">
            <a:normAutofit/>
          </a:bodyPr>
          <a:lstStyle>
            <a:lvl1pPr marL="457200" lvl="0" indent="-228600" algn="l">
              <a:lnSpc>
                <a:spcPct val="150000"/>
              </a:lnSpc>
              <a:spcBef>
                <a:spcPts val="1000"/>
              </a:spcBef>
              <a:spcAft>
                <a:spcPts val="0"/>
              </a:spcAft>
              <a:buSzPts val="2800"/>
              <a:buNone/>
              <a:defRPr sz="2200">
                <a:solidFill>
                  <a:schemeClr val="lt2"/>
                </a:solidFill>
              </a:defRPr>
            </a:lvl1pPr>
            <a:lvl2pPr marL="914400" lvl="1" indent="-228600" algn="l">
              <a:lnSpc>
                <a:spcPct val="150000"/>
              </a:lnSpc>
              <a:spcBef>
                <a:spcPts val="499"/>
              </a:spcBef>
              <a:spcAft>
                <a:spcPts val="0"/>
              </a:spcAft>
              <a:buSzPts val="1800"/>
              <a:buNone/>
              <a:defRPr>
                <a:solidFill>
                  <a:schemeClr val="lt2"/>
                </a:solidFill>
              </a:defRPr>
            </a:lvl2pPr>
            <a:lvl3pPr marL="1371600" lvl="2" indent="-228600" algn="l">
              <a:lnSpc>
                <a:spcPct val="150000"/>
              </a:lnSpc>
              <a:spcBef>
                <a:spcPts val="499"/>
              </a:spcBef>
              <a:spcAft>
                <a:spcPts val="0"/>
              </a:spcAft>
              <a:buSzPts val="1200"/>
              <a:buNone/>
              <a:defRPr>
                <a:solidFill>
                  <a:schemeClr val="lt2"/>
                </a:solidFill>
              </a:defRPr>
            </a:lvl3pPr>
            <a:lvl4pPr marL="1828800" lvl="3" indent="-228600" algn="l">
              <a:lnSpc>
                <a:spcPct val="150000"/>
              </a:lnSpc>
              <a:spcBef>
                <a:spcPts val="499"/>
              </a:spcBef>
              <a:spcAft>
                <a:spcPts val="0"/>
              </a:spcAft>
              <a:buSzPts val="1000"/>
              <a:buNone/>
              <a:defRPr>
                <a:solidFill>
                  <a:schemeClr val="lt2"/>
                </a:solidFill>
              </a:defRPr>
            </a:lvl4pPr>
            <a:lvl5pPr marL="2286000" lvl="4" indent="-228600" algn="l">
              <a:lnSpc>
                <a:spcPct val="150000"/>
              </a:lnSpc>
              <a:spcBef>
                <a:spcPts val="499"/>
              </a:spcBef>
              <a:spcAft>
                <a:spcPts val="0"/>
              </a:spcAft>
              <a:buSzPts val="1000"/>
              <a:buNone/>
              <a:defRPr>
                <a:solidFill>
                  <a:schemeClr val="lt2"/>
                </a:solidFill>
              </a:defRPr>
            </a:lvl5pPr>
            <a:lvl6pPr marL="2743200" lvl="5" indent="-342900" algn="l">
              <a:lnSpc>
                <a:spcPct val="90000"/>
              </a:lnSpc>
              <a:spcBef>
                <a:spcPts val="499"/>
              </a:spcBef>
              <a:spcAft>
                <a:spcPts val="0"/>
              </a:spcAft>
              <a:buSzPts val="1800"/>
              <a:buChar char="•"/>
              <a:defRPr/>
            </a:lvl6pPr>
            <a:lvl7pPr marL="3200400" lvl="6" indent="-342900" algn="l">
              <a:lnSpc>
                <a:spcPct val="90000"/>
              </a:lnSpc>
              <a:spcBef>
                <a:spcPts val="499"/>
              </a:spcBef>
              <a:spcAft>
                <a:spcPts val="0"/>
              </a:spcAft>
              <a:buSzPts val="1800"/>
              <a:buChar char="•"/>
              <a:defRPr/>
            </a:lvl7pPr>
            <a:lvl8pPr marL="3657600" lvl="7" indent="-342900" algn="l">
              <a:lnSpc>
                <a:spcPct val="90000"/>
              </a:lnSpc>
              <a:spcBef>
                <a:spcPts val="499"/>
              </a:spcBef>
              <a:spcAft>
                <a:spcPts val="0"/>
              </a:spcAft>
              <a:buSzPts val="1800"/>
              <a:buChar char="•"/>
              <a:defRPr/>
            </a:lvl8pPr>
            <a:lvl9pPr marL="4114800" lvl="8" indent="-342900" algn="l">
              <a:lnSpc>
                <a:spcPct val="90000"/>
              </a:lnSpc>
              <a:spcBef>
                <a:spcPts val="499"/>
              </a:spcBef>
              <a:spcAft>
                <a:spcPts val="0"/>
              </a:spcAft>
              <a:buSzPts val="1800"/>
              <a:buChar char="•"/>
              <a:defRPr/>
            </a:lvl9pPr>
          </a:lstStyle>
          <a:p>
            <a:endParaRPr/>
          </a:p>
        </p:txBody>
      </p:sp>
      <p:pic>
        <p:nvPicPr>
          <p:cNvPr id="4" name="Picture 3" descr="Text&#10;&#10;Description automatically generated with medium confidence">
            <a:extLst>
              <a:ext uri="{FF2B5EF4-FFF2-40B4-BE49-F238E27FC236}">
                <a16:creationId xmlns:a16="http://schemas.microsoft.com/office/drawing/2014/main" id="{67230256-A112-34B0-DEC0-528D1DC6C6B6}"/>
              </a:ext>
            </a:extLst>
          </p:cNvPr>
          <p:cNvPicPr>
            <a:picLocks noChangeAspect="1"/>
          </p:cNvPicPr>
          <p:nvPr userDrawn="1"/>
        </p:nvPicPr>
        <p:blipFill>
          <a:blip r:embed="rId3"/>
          <a:stretch>
            <a:fillRect/>
          </a:stretch>
        </p:blipFill>
        <p:spPr>
          <a:xfrm>
            <a:off x="1019175" y="825500"/>
            <a:ext cx="3036936" cy="528829"/>
          </a:xfrm>
          <a:prstGeom prst="rect">
            <a:avLst/>
          </a:prstGeom>
        </p:spPr>
      </p:pic>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69BB2-5606-044B-8CF1-5F1C2A8EC0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DAA7DA9-7051-DA4D-8981-31BE243BEC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9A6B097-2E44-C14E-99F8-C515997246E5}"/>
              </a:ext>
            </a:extLst>
          </p:cNvPr>
          <p:cNvSpPr>
            <a:spLocks noGrp="1"/>
          </p:cNvSpPr>
          <p:nvPr>
            <p:ph type="dt" sz="half" idx="10"/>
          </p:nvPr>
        </p:nvSpPr>
        <p:spPr/>
        <p:txBody>
          <a:bodyPr/>
          <a:lstStyle/>
          <a:p>
            <a:fld id="{ACC889FA-E8F9-1044-A6A8-87AF56C01CE7}" type="datetimeFigureOut">
              <a:rPr lang="en-US" smtClean="0"/>
              <a:t>8/27/2025</a:t>
            </a:fld>
            <a:endParaRPr lang="en-US"/>
          </a:p>
        </p:txBody>
      </p:sp>
      <p:sp>
        <p:nvSpPr>
          <p:cNvPr id="5" name="Footer Placeholder 4">
            <a:extLst>
              <a:ext uri="{FF2B5EF4-FFF2-40B4-BE49-F238E27FC236}">
                <a16:creationId xmlns:a16="http://schemas.microsoft.com/office/drawing/2014/main" id="{B108D2C7-D562-EA4C-A799-67AFEB636F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49E574-1483-D249-B521-DB89700E43D0}"/>
              </a:ext>
            </a:extLst>
          </p:cNvPr>
          <p:cNvSpPr>
            <a:spLocks noGrp="1"/>
          </p:cNvSpPr>
          <p:nvPr>
            <p:ph type="sldNum" sz="quarter" idx="12"/>
          </p:nvPr>
        </p:nvSpPr>
        <p:spPr/>
        <p:txBody>
          <a:bodyPr/>
          <a:lstStyle/>
          <a:p>
            <a:fld id="{4F0468BD-C938-DF49-8DA5-1716C6D47B80}" type="slidenum">
              <a:rPr lang="en-US" smtClean="0"/>
              <a:t>‹#›</a:t>
            </a:fld>
            <a:endParaRPr lang="en-US"/>
          </a:p>
        </p:txBody>
      </p:sp>
    </p:spTree>
    <p:extLst>
      <p:ext uri="{BB962C8B-B14F-4D97-AF65-F5344CB8AC3E}">
        <p14:creationId xmlns:p14="http://schemas.microsoft.com/office/powerpoint/2010/main" val="36798999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99977-5D95-634D-9680-F7A8BA0A21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998D19-DABC-EC44-B0A5-E336CD9FAD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17B9F8-EE9C-B54F-A4D2-90F3A39FFCBC}"/>
              </a:ext>
            </a:extLst>
          </p:cNvPr>
          <p:cNvSpPr>
            <a:spLocks noGrp="1"/>
          </p:cNvSpPr>
          <p:nvPr>
            <p:ph type="dt" sz="half" idx="10"/>
          </p:nvPr>
        </p:nvSpPr>
        <p:spPr/>
        <p:txBody>
          <a:bodyPr/>
          <a:lstStyle/>
          <a:p>
            <a:fld id="{ACC889FA-E8F9-1044-A6A8-87AF56C01CE7}" type="datetimeFigureOut">
              <a:rPr lang="en-US" smtClean="0"/>
              <a:t>8/27/2025</a:t>
            </a:fld>
            <a:endParaRPr lang="en-US"/>
          </a:p>
        </p:txBody>
      </p:sp>
      <p:sp>
        <p:nvSpPr>
          <p:cNvPr id="5" name="Footer Placeholder 4">
            <a:extLst>
              <a:ext uri="{FF2B5EF4-FFF2-40B4-BE49-F238E27FC236}">
                <a16:creationId xmlns:a16="http://schemas.microsoft.com/office/drawing/2014/main" id="{DF5F0903-30EC-0841-B8D7-6EE2EE3B6A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40BF50-C70C-5743-9C8B-A5E0406E5F31}"/>
              </a:ext>
            </a:extLst>
          </p:cNvPr>
          <p:cNvSpPr>
            <a:spLocks noGrp="1"/>
          </p:cNvSpPr>
          <p:nvPr>
            <p:ph type="sldNum" sz="quarter" idx="12"/>
          </p:nvPr>
        </p:nvSpPr>
        <p:spPr/>
        <p:txBody>
          <a:bodyPr/>
          <a:lstStyle/>
          <a:p>
            <a:fld id="{4F0468BD-C938-DF49-8DA5-1716C6D47B80}" type="slidenum">
              <a:rPr lang="en-US" smtClean="0"/>
              <a:t>‹#›</a:t>
            </a:fld>
            <a:endParaRPr lang="en-US"/>
          </a:p>
        </p:txBody>
      </p:sp>
    </p:spTree>
    <p:extLst>
      <p:ext uri="{BB962C8B-B14F-4D97-AF65-F5344CB8AC3E}">
        <p14:creationId xmlns:p14="http://schemas.microsoft.com/office/powerpoint/2010/main" val="186247841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73C19-7942-EB43-90C3-7A8911BB43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0F270B9-274F-2545-B2FB-AB55C0815B9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705D07-9FD7-5744-A530-C018F9B0BF60}"/>
              </a:ext>
            </a:extLst>
          </p:cNvPr>
          <p:cNvSpPr>
            <a:spLocks noGrp="1"/>
          </p:cNvSpPr>
          <p:nvPr>
            <p:ph type="dt" sz="half" idx="10"/>
          </p:nvPr>
        </p:nvSpPr>
        <p:spPr/>
        <p:txBody>
          <a:bodyPr/>
          <a:lstStyle/>
          <a:p>
            <a:fld id="{ACC889FA-E8F9-1044-A6A8-87AF56C01CE7}" type="datetimeFigureOut">
              <a:rPr lang="en-US" smtClean="0"/>
              <a:t>8/27/2025</a:t>
            </a:fld>
            <a:endParaRPr lang="en-US"/>
          </a:p>
        </p:txBody>
      </p:sp>
      <p:sp>
        <p:nvSpPr>
          <p:cNvPr id="5" name="Footer Placeholder 4">
            <a:extLst>
              <a:ext uri="{FF2B5EF4-FFF2-40B4-BE49-F238E27FC236}">
                <a16:creationId xmlns:a16="http://schemas.microsoft.com/office/drawing/2014/main" id="{E58F9321-EED8-4E40-974F-FF95A6F1DA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55FB76-BA17-604C-B147-B13A18849F20}"/>
              </a:ext>
            </a:extLst>
          </p:cNvPr>
          <p:cNvSpPr>
            <a:spLocks noGrp="1"/>
          </p:cNvSpPr>
          <p:nvPr>
            <p:ph type="sldNum" sz="quarter" idx="12"/>
          </p:nvPr>
        </p:nvSpPr>
        <p:spPr/>
        <p:txBody>
          <a:bodyPr/>
          <a:lstStyle/>
          <a:p>
            <a:fld id="{4F0468BD-C938-DF49-8DA5-1716C6D47B80}" type="slidenum">
              <a:rPr lang="en-US" smtClean="0"/>
              <a:t>‹#›</a:t>
            </a:fld>
            <a:endParaRPr lang="en-US"/>
          </a:p>
        </p:txBody>
      </p:sp>
    </p:spTree>
    <p:extLst>
      <p:ext uri="{BB962C8B-B14F-4D97-AF65-F5344CB8AC3E}">
        <p14:creationId xmlns:p14="http://schemas.microsoft.com/office/powerpoint/2010/main" val="300614858"/>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849EE-63A8-C042-88A2-99B51BDFB5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AFDE6D-00F5-D74F-9222-662939EB13C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CDB69E1-D7B9-3A46-8A9C-FA58E81E5C1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576D067-DD34-4B49-89B2-3684D61EBEA1}"/>
              </a:ext>
            </a:extLst>
          </p:cNvPr>
          <p:cNvSpPr>
            <a:spLocks noGrp="1"/>
          </p:cNvSpPr>
          <p:nvPr>
            <p:ph type="dt" sz="half" idx="10"/>
          </p:nvPr>
        </p:nvSpPr>
        <p:spPr/>
        <p:txBody>
          <a:bodyPr/>
          <a:lstStyle/>
          <a:p>
            <a:fld id="{ACC889FA-E8F9-1044-A6A8-87AF56C01CE7}" type="datetimeFigureOut">
              <a:rPr lang="en-US" smtClean="0"/>
              <a:t>8/27/2025</a:t>
            </a:fld>
            <a:endParaRPr lang="en-US"/>
          </a:p>
        </p:txBody>
      </p:sp>
      <p:sp>
        <p:nvSpPr>
          <p:cNvPr id="6" name="Footer Placeholder 5">
            <a:extLst>
              <a:ext uri="{FF2B5EF4-FFF2-40B4-BE49-F238E27FC236}">
                <a16:creationId xmlns:a16="http://schemas.microsoft.com/office/drawing/2014/main" id="{FB0D61E5-F45E-9641-8231-F99CCF9AB5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3338B0-EA40-3648-B38B-095A0F4A2880}"/>
              </a:ext>
            </a:extLst>
          </p:cNvPr>
          <p:cNvSpPr>
            <a:spLocks noGrp="1"/>
          </p:cNvSpPr>
          <p:nvPr>
            <p:ph type="sldNum" sz="quarter" idx="12"/>
          </p:nvPr>
        </p:nvSpPr>
        <p:spPr/>
        <p:txBody>
          <a:bodyPr/>
          <a:lstStyle/>
          <a:p>
            <a:fld id="{4F0468BD-C938-DF49-8DA5-1716C6D47B80}" type="slidenum">
              <a:rPr lang="en-US" smtClean="0"/>
              <a:t>‹#›</a:t>
            </a:fld>
            <a:endParaRPr lang="en-US"/>
          </a:p>
        </p:txBody>
      </p:sp>
    </p:spTree>
    <p:extLst>
      <p:ext uri="{BB962C8B-B14F-4D97-AF65-F5344CB8AC3E}">
        <p14:creationId xmlns:p14="http://schemas.microsoft.com/office/powerpoint/2010/main" val="1415084658"/>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1FED-8360-CC43-B384-ACB5FF11E3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16FBFC4-B578-3D49-94F5-5AB14F06AC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FAC350-6832-E04A-A8FA-A9055B22791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10E87A-2B48-F14D-A514-CCB71D8042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E74B38-96EF-8E4A-84D3-F2D1F936E68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4B0C8F-5CAF-124C-98DC-C00E0FF816DB}"/>
              </a:ext>
            </a:extLst>
          </p:cNvPr>
          <p:cNvSpPr>
            <a:spLocks noGrp="1"/>
          </p:cNvSpPr>
          <p:nvPr>
            <p:ph type="dt" sz="half" idx="10"/>
          </p:nvPr>
        </p:nvSpPr>
        <p:spPr/>
        <p:txBody>
          <a:bodyPr/>
          <a:lstStyle/>
          <a:p>
            <a:fld id="{ACC889FA-E8F9-1044-A6A8-87AF56C01CE7}" type="datetimeFigureOut">
              <a:rPr lang="en-US" smtClean="0"/>
              <a:t>8/27/2025</a:t>
            </a:fld>
            <a:endParaRPr lang="en-US"/>
          </a:p>
        </p:txBody>
      </p:sp>
      <p:sp>
        <p:nvSpPr>
          <p:cNvPr id="8" name="Footer Placeholder 7">
            <a:extLst>
              <a:ext uri="{FF2B5EF4-FFF2-40B4-BE49-F238E27FC236}">
                <a16:creationId xmlns:a16="http://schemas.microsoft.com/office/drawing/2014/main" id="{0332BC5D-EEE8-BE41-BD36-C5E7F92CCD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74F472-BF40-7A42-9F1C-88524102EA3B}"/>
              </a:ext>
            </a:extLst>
          </p:cNvPr>
          <p:cNvSpPr>
            <a:spLocks noGrp="1"/>
          </p:cNvSpPr>
          <p:nvPr>
            <p:ph type="sldNum" sz="quarter" idx="12"/>
          </p:nvPr>
        </p:nvSpPr>
        <p:spPr/>
        <p:txBody>
          <a:bodyPr/>
          <a:lstStyle/>
          <a:p>
            <a:fld id="{4F0468BD-C938-DF49-8DA5-1716C6D47B80}" type="slidenum">
              <a:rPr lang="en-US" smtClean="0"/>
              <a:t>‹#›</a:t>
            </a:fld>
            <a:endParaRPr lang="en-US"/>
          </a:p>
        </p:txBody>
      </p:sp>
    </p:spTree>
    <p:extLst>
      <p:ext uri="{BB962C8B-B14F-4D97-AF65-F5344CB8AC3E}">
        <p14:creationId xmlns:p14="http://schemas.microsoft.com/office/powerpoint/2010/main" val="1346455448"/>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2599F-9EFD-E542-8BFE-376CD8221CC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CE78A20-537E-A544-88F8-53FB1D94D699}"/>
              </a:ext>
            </a:extLst>
          </p:cNvPr>
          <p:cNvSpPr>
            <a:spLocks noGrp="1"/>
          </p:cNvSpPr>
          <p:nvPr>
            <p:ph type="dt" sz="half" idx="10"/>
          </p:nvPr>
        </p:nvSpPr>
        <p:spPr/>
        <p:txBody>
          <a:bodyPr/>
          <a:lstStyle/>
          <a:p>
            <a:fld id="{ACC889FA-E8F9-1044-A6A8-87AF56C01CE7}" type="datetimeFigureOut">
              <a:rPr lang="en-US" smtClean="0"/>
              <a:t>8/27/2025</a:t>
            </a:fld>
            <a:endParaRPr lang="en-US"/>
          </a:p>
        </p:txBody>
      </p:sp>
      <p:sp>
        <p:nvSpPr>
          <p:cNvPr id="4" name="Footer Placeholder 3">
            <a:extLst>
              <a:ext uri="{FF2B5EF4-FFF2-40B4-BE49-F238E27FC236}">
                <a16:creationId xmlns:a16="http://schemas.microsoft.com/office/drawing/2014/main" id="{22F100BC-32A0-5944-8462-8D93F2611A2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AEA6FA-3A6A-C146-A53E-4A614F6CB7F0}"/>
              </a:ext>
            </a:extLst>
          </p:cNvPr>
          <p:cNvSpPr>
            <a:spLocks noGrp="1"/>
          </p:cNvSpPr>
          <p:nvPr>
            <p:ph type="sldNum" sz="quarter" idx="12"/>
          </p:nvPr>
        </p:nvSpPr>
        <p:spPr/>
        <p:txBody>
          <a:bodyPr/>
          <a:lstStyle/>
          <a:p>
            <a:fld id="{4F0468BD-C938-DF49-8DA5-1716C6D47B80}" type="slidenum">
              <a:rPr lang="en-US" smtClean="0"/>
              <a:t>‹#›</a:t>
            </a:fld>
            <a:endParaRPr lang="en-US"/>
          </a:p>
        </p:txBody>
      </p:sp>
    </p:spTree>
    <p:extLst>
      <p:ext uri="{BB962C8B-B14F-4D97-AF65-F5344CB8AC3E}">
        <p14:creationId xmlns:p14="http://schemas.microsoft.com/office/powerpoint/2010/main" val="3927847773"/>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1E6480-ACDC-4F4F-9115-A907403EAFFD}"/>
              </a:ext>
            </a:extLst>
          </p:cNvPr>
          <p:cNvSpPr>
            <a:spLocks noGrp="1"/>
          </p:cNvSpPr>
          <p:nvPr>
            <p:ph type="dt" sz="half" idx="10"/>
          </p:nvPr>
        </p:nvSpPr>
        <p:spPr/>
        <p:txBody>
          <a:bodyPr/>
          <a:lstStyle/>
          <a:p>
            <a:fld id="{ACC889FA-E8F9-1044-A6A8-87AF56C01CE7}" type="datetimeFigureOut">
              <a:rPr lang="en-US" smtClean="0"/>
              <a:t>8/27/2025</a:t>
            </a:fld>
            <a:endParaRPr lang="en-US"/>
          </a:p>
        </p:txBody>
      </p:sp>
      <p:sp>
        <p:nvSpPr>
          <p:cNvPr id="3" name="Footer Placeholder 2">
            <a:extLst>
              <a:ext uri="{FF2B5EF4-FFF2-40B4-BE49-F238E27FC236}">
                <a16:creationId xmlns:a16="http://schemas.microsoft.com/office/drawing/2014/main" id="{E1B3E351-5FEE-1F47-AFC8-F066610788A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54B6D32-A1E6-E047-8C27-4AA52DDD77A4}"/>
              </a:ext>
            </a:extLst>
          </p:cNvPr>
          <p:cNvSpPr>
            <a:spLocks noGrp="1"/>
          </p:cNvSpPr>
          <p:nvPr>
            <p:ph type="sldNum" sz="quarter" idx="12"/>
          </p:nvPr>
        </p:nvSpPr>
        <p:spPr/>
        <p:txBody>
          <a:bodyPr/>
          <a:lstStyle/>
          <a:p>
            <a:fld id="{4F0468BD-C938-DF49-8DA5-1716C6D47B80}" type="slidenum">
              <a:rPr lang="en-US" smtClean="0"/>
              <a:t>‹#›</a:t>
            </a:fld>
            <a:endParaRPr lang="en-US"/>
          </a:p>
        </p:txBody>
      </p:sp>
    </p:spTree>
    <p:extLst>
      <p:ext uri="{BB962C8B-B14F-4D97-AF65-F5344CB8AC3E}">
        <p14:creationId xmlns:p14="http://schemas.microsoft.com/office/powerpoint/2010/main" val="2771635361"/>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13545-C629-7D41-A20B-D87B71228F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D1B0CCD-A074-2643-ACC2-93C4BE7A88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124D219-9851-1844-8DF3-454A66F821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036666-0BC2-804B-A4FE-E3B47B0361BB}"/>
              </a:ext>
            </a:extLst>
          </p:cNvPr>
          <p:cNvSpPr>
            <a:spLocks noGrp="1"/>
          </p:cNvSpPr>
          <p:nvPr>
            <p:ph type="dt" sz="half" idx="10"/>
          </p:nvPr>
        </p:nvSpPr>
        <p:spPr/>
        <p:txBody>
          <a:bodyPr/>
          <a:lstStyle/>
          <a:p>
            <a:fld id="{ACC889FA-E8F9-1044-A6A8-87AF56C01CE7}" type="datetimeFigureOut">
              <a:rPr lang="en-US" smtClean="0"/>
              <a:t>8/27/2025</a:t>
            </a:fld>
            <a:endParaRPr lang="en-US"/>
          </a:p>
        </p:txBody>
      </p:sp>
      <p:sp>
        <p:nvSpPr>
          <p:cNvPr id="6" name="Footer Placeholder 5">
            <a:extLst>
              <a:ext uri="{FF2B5EF4-FFF2-40B4-BE49-F238E27FC236}">
                <a16:creationId xmlns:a16="http://schemas.microsoft.com/office/drawing/2014/main" id="{83E30368-34E3-704E-96AB-0399E0B8AF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7FD49C-6C80-A747-8247-2F5B520BFAF7}"/>
              </a:ext>
            </a:extLst>
          </p:cNvPr>
          <p:cNvSpPr>
            <a:spLocks noGrp="1"/>
          </p:cNvSpPr>
          <p:nvPr>
            <p:ph type="sldNum" sz="quarter" idx="12"/>
          </p:nvPr>
        </p:nvSpPr>
        <p:spPr/>
        <p:txBody>
          <a:bodyPr/>
          <a:lstStyle/>
          <a:p>
            <a:fld id="{4F0468BD-C938-DF49-8DA5-1716C6D47B80}" type="slidenum">
              <a:rPr lang="en-US" smtClean="0"/>
              <a:t>‹#›</a:t>
            </a:fld>
            <a:endParaRPr lang="en-US"/>
          </a:p>
        </p:txBody>
      </p:sp>
    </p:spTree>
    <p:extLst>
      <p:ext uri="{BB962C8B-B14F-4D97-AF65-F5344CB8AC3E}">
        <p14:creationId xmlns:p14="http://schemas.microsoft.com/office/powerpoint/2010/main" val="3286867468"/>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84B72-2A23-A944-86CF-52D733793C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238F1DC-AF26-984D-AF21-37F07BB619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F0071DF-8057-F142-9C93-CCD4828D67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344117-C4EF-3B41-8282-10569E6387F3}"/>
              </a:ext>
            </a:extLst>
          </p:cNvPr>
          <p:cNvSpPr>
            <a:spLocks noGrp="1"/>
          </p:cNvSpPr>
          <p:nvPr>
            <p:ph type="dt" sz="half" idx="10"/>
          </p:nvPr>
        </p:nvSpPr>
        <p:spPr/>
        <p:txBody>
          <a:bodyPr/>
          <a:lstStyle/>
          <a:p>
            <a:fld id="{ACC889FA-E8F9-1044-A6A8-87AF56C01CE7}" type="datetimeFigureOut">
              <a:rPr lang="en-US" smtClean="0"/>
              <a:t>8/27/2025</a:t>
            </a:fld>
            <a:endParaRPr lang="en-US"/>
          </a:p>
        </p:txBody>
      </p:sp>
      <p:sp>
        <p:nvSpPr>
          <p:cNvPr id="6" name="Footer Placeholder 5">
            <a:extLst>
              <a:ext uri="{FF2B5EF4-FFF2-40B4-BE49-F238E27FC236}">
                <a16:creationId xmlns:a16="http://schemas.microsoft.com/office/drawing/2014/main" id="{A6D4EAA5-2C75-794E-A70E-E8C10A9FAF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10AC2D-B9BB-BB42-9FD1-62EF9E172F12}"/>
              </a:ext>
            </a:extLst>
          </p:cNvPr>
          <p:cNvSpPr>
            <a:spLocks noGrp="1"/>
          </p:cNvSpPr>
          <p:nvPr>
            <p:ph type="sldNum" sz="quarter" idx="12"/>
          </p:nvPr>
        </p:nvSpPr>
        <p:spPr/>
        <p:txBody>
          <a:bodyPr/>
          <a:lstStyle/>
          <a:p>
            <a:fld id="{4F0468BD-C938-DF49-8DA5-1716C6D47B80}" type="slidenum">
              <a:rPr lang="en-US" smtClean="0"/>
              <a:t>‹#›</a:t>
            </a:fld>
            <a:endParaRPr lang="en-US"/>
          </a:p>
        </p:txBody>
      </p:sp>
    </p:spTree>
    <p:extLst>
      <p:ext uri="{BB962C8B-B14F-4D97-AF65-F5344CB8AC3E}">
        <p14:creationId xmlns:p14="http://schemas.microsoft.com/office/powerpoint/2010/main" val="1997591805"/>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9081E-45B0-D841-A2C6-D9D4C72ADC5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4E90F87-BA4B-704D-BFBA-4C29398C77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38B5CF-A413-6C49-BEDC-0AF1CED56D1F}"/>
              </a:ext>
            </a:extLst>
          </p:cNvPr>
          <p:cNvSpPr>
            <a:spLocks noGrp="1"/>
          </p:cNvSpPr>
          <p:nvPr>
            <p:ph type="dt" sz="half" idx="10"/>
          </p:nvPr>
        </p:nvSpPr>
        <p:spPr/>
        <p:txBody>
          <a:bodyPr/>
          <a:lstStyle/>
          <a:p>
            <a:fld id="{ACC889FA-E8F9-1044-A6A8-87AF56C01CE7}" type="datetimeFigureOut">
              <a:rPr lang="en-US" smtClean="0"/>
              <a:t>8/27/2025</a:t>
            </a:fld>
            <a:endParaRPr lang="en-US"/>
          </a:p>
        </p:txBody>
      </p:sp>
      <p:sp>
        <p:nvSpPr>
          <p:cNvPr id="5" name="Footer Placeholder 4">
            <a:extLst>
              <a:ext uri="{FF2B5EF4-FFF2-40B4-BE49-F238E27FC236}">
                <a16:creationId xmlns:a16="http://schemas.microsoft.com/office/drawing/2014/main" id="{4C4CB22B-501C-7343-84AD-D087A726A3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906659-3A4D-8D43-98B7-C2250E8DC833}"/>
              </a:ext>
            </a:extLst>
          </p:cNvPr>
          <p:cNvSpPr>
            <a:spLocks noGrp="1"/>
          </p:cNvSpPr>
          <p:nvPr>
            <p:ph type="sldNum" sz="quarter" idx="12"/>
          </p:nvPr>
        </p:nvSpPr>
        <p:spPr/>
        <p:txBody>
          <a:bodyPr/>
          <a:lstStyle/>
          <a:p>
            <a:fld id="{4F0468BD-C938-DF49-8DA5-1716C6D47B80}" type="slidenum">
              <a:rPr lang="en-US" smtClean="0"/>
              <a:t>‹#›</a:t>
            </a:fld>
            <a:endParaRPr lang="en-US"/>
          </a:p>
        </p:txBody>
      </p:sp>
    </p:spTree>
    <p:extLst>
      <p:ext uri="{BB962C8B-B14F-4D97-AF65-F5344CB8AC3E}">
        <p14:creationId xmlns:p14="http://schemas.microsoft.com/office/powerpoint/2010/main" val="1488270515"/>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162854-FA01-834B-9593-ECBCE27D6B4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E1F031-A512-F84A-818D-7F52893A5FE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38E9EE-0050-BC4F-9002-975F4CFD3FE5}"/>
              </a:ext>
            </a:extLst>
          </p:cNvPr>
          <p:cNvSpPr>
            <a:spLocks noGrp="1"/>
          </p:cNvSpPr>
          <p:nvPr>
            <p:ph type="dt" sz="half" idx="10"/>
          </p:nvPr>
        </p:nvSpPr>
        <p:spPr/>
        <p:txBody>
          <a:bodyPr/>
          <a:lstStyle/>
          <a:p>
            <a:fld id="{ACC889FA-E8F9-1044-A6A8-87AF56C01CE7}" type="datetimeFigureOut">
              <a:rPr lang="en-US" smtClean="0"/>
              <a:t>8/27/2025</a:t>
            </a:fld>
            <a:endParaRPr lang="en-US"/>
          </a:p>
        </p:txBody>
      </p:sp>
      <p:sp>
        <p:nvSpPr>
          <p:cNvPr id="5" name="Footer Placeholder 4">
            <a:extLst>
              <a:ext uri="{FF2B5EF4-FFF2-40B4-BE49-F238E27FC236}">
                <a16:creationId xmlns:a16="http://schemas.microsoft.com/office/drawing/2014/main" id="{5327B7BC-099D-454E-A7ED-6D1EF377E4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B57D51-3E5A-D54C-817B-6947C88DB2C4}"/>
              </a:ext>
            </a:extLst>
          </p:cNvPr>
          <p:cNvSpPr>
            <a:spLocks noGrp="1"/>
          </p:cNvSpPr>
          <p:nvPr>
            <p:ph type="sldNum" sz="quarter" idx="12"/>
          </p:nvPr>
        </p:nvSpPr>
        <p:spPr/>
        <p:txBody>
          <a:bodyPr/>
          <a:lstStyle/>
          <a:p>
            <a:fld id="{4F0468BD-C938-DF49-8DA5-1716C6D47B80}" type="slidenum">
              <a:rPr lang="en-US" smtClean="0"/>
              <a:t>‹#›</a:t>
            </a:fld>
            <a:endParaRPr lang="en-US"/>
          </a:p>
        </p:txBody>
      </p:sp>
    </p:spTree>
    <p:extLst>
      <p:ext uri="{BB962C8B-B14F-4D97-AF65-F5344CB8AC3E}">
        <p14:creationId xmlns:p14="http://schemas.microsoft.com/office/powerpoint/2010/main" val="1960595142"/>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21_Title Slide">
    <p:spTree>
      <p:nvGrpSpPr>
        <p:cNvPr id="1" name=""/>
        <p:cNvGrpSpPr/>
        <p:nvPr/>
      </p:nvGrpSpPr>
      <p:grpSpPr>
        <a:xfrm>
          <a:off x="0" y="0"/>
          <a:ext cx="0" cy="0"/>
          <a:chOff x="0" y="0"/>
          <a:chExt cx="0" cy="0"/>
        </a:xfrm>
      </p:grpSpPr>
      <p:pic>
        <p:nvPicPr>
          <p:cNvPr id="7" name="Picture 6" descr="back.jpg"/>
          <p:cNvPicPr>
            <a:picLocks noChangeAspect="1"/>
          </p:cNvPicPr>
          <p:nvPr userDrawn="1"/>
        </p:nvPicPr>
        <p:blipFill>
          <a:blip r:embed="rId2"/>
          <a:stretch>
            <a:fillRect/>
          </a:stretch>
        </p:blipFill>
        <p:spPr>
          <a:xfrm>
            <a:off x="-406400" y="-228601"/>
            <a:ext cx="13106400" cy="7372351"/>
          </a:xfrm>
          <a:prstGeom prst="rect">
            <a:avLst/>
          </a:prstGeom>
        </p:spPr>
      </p:pic>
      <p:pic>
        <p:nvPicPr>
          <p:cNvPr id="20" name="Picture 19" descr="logo.png"/>
          <p:cNvPicPr>
            <a:picLocks noChangeAspect="1"/>
          </p:cNvPicPr>
          <p:nvPr userDrawn="1"/>
        </p:nvPicPr>
        <p:blipFill>
          <a:blip r:embed="rId3"/>
          <a:stretch>
            <a:fillRect/>
          </a:stretch>
        </p:blipFill>
        <p:spPr>
          <a:xfrm>
            <a:off x="1016000" y="5867401"/>
            <a:ext cx="2743200" cy="471681"/>
          </a:xfrm>
          <a:prstGeom prst="rect">
            <a:avLst/>
          </a:prstGeom>
        </p:spPr>
      </p:pic>
      <p:sp>
        <p:nvSpPr>
          <p:cNvPr id="12" name="Title 1"/>
          <p:cNvSpPr>
            <a:spLocks noGrp="1"/>
          </p:cNvSpPr>
          <p:nvPr>
            <p:ph type="ctrTitle" hasCustomPrompt="1"/>
          </p:nvPr>
        </p:nvSpPr>
        <p:spPr>
          <a:xfrm>
            <a:off x="914400" y="482601"/>
            <a:ext cx="10363200" cy="1470025"/>
          </a:xfrm>
        </p:spPr>
        <p:txBody>
          <a:bodyPr>
            <a:normAutofit/>
          </a:bodyPr>
          <a:lstStyle>
            <a:lvl1pPr algn="l">
              <a:defRPr sz="4133" b="1">
                <a:solidFill>
                  <a:schemeClr val="bg1"/>
                </a:solidFill>
                <a:latin typeface="Raleway" pitchFamily="34" charset="0"/>
              </a:defRPr>
            </a:lvl1pPr>
          </a:lstStyle>
          <a:p>
            <a:r>
              <a:rPr lang="en-US" dirty="0"/>
              <a:t>CLICK TO EDIT</a:t>
            </a:r>
            <a:br>
              <a:rPr lang="en-US" dirty="0"/>
            </a:br>
            <a:r>
              <a:rPr lang="en-US" dirty="0"/>
              <a:t>MASTER TITLE STYLE</a:t>
            </a:r>
          </a:p>
        </p:txBody>
      </p:sp>
      <p:sp>
        <p:nvSpPr>
          <p:cNvPr id="14" name="Rectangle 13"/>
          <p:cNvSpPr/>
          <p:nvPr userDrawn="1"/>
        </p:nvSpPr>
        <p:spPr>
          <a:xfrm>
            <a:off x="711201" y="482600"/>
            <a:ext cx="60959" cy="1524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3633291389"/>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9_Title Slide">
    <p:spTree>
      <p:nvGrpSpPr>
        <p:cNvPr id="1" name=""/>
        <p:cNvGrpSpPr/>
        <p:nvPr/>
      </p:nvGrpSpPr>
      <p:grpSpPr>
        <a:xfrm>
          <a:off x="0" y="0"/>
          <a:ext cx="0" cy="0"/>
          <a:chOff x="0" y="0"/>
          <a:chExt cx="0" cy="0"/>
        </a:xfrm>
      </p:grpSpPr>
      <p:pic>
        <p:nvPicPr>
          <p:cNvPr id="7" name="Picture 6" descr="back.jpg"/>
          <p:cNvPicPr>
            <a:picLocks noChangeAspect="1"/>
          </p:cNvPicPr>
          <p:nvPr userDrawn="1"/>
        </p:nvPicPr>
        <p:blipFill>
          <a:blip r:embed="rId2" cstate="print"/>
          <a:stretch>
            <a:fillRect/>
          </a:stretch>
        </p:blipFill>
        <p:spPr>
          <a:xfrm>
            <a:off x="-609600" y="-1311561"/>
            <a:ext cx="13208000" cy="9337469"/>
          </a:xfrm>
          <a:prstGeom prst="rect">
            <a:avLst/>
          </a:prstGeom>
        </p:spPr>
      </p:pic>
      <p:pic>
        <p:nvPicPr>
          <p:cNvPr id="20" name="Picture 19" descr="logo.png"/>
          <p:cNvPicPr>
            <a:picLocks noChangeAspect="1"/>
          </p:cNvPicPr>
          <p:nvPr userDrawn="1"/>
        </p:nvPicPr>
        <p:blipFill>
          <a:blip r:embed="rId3"/>
          <a:stretch>
            <a:fillRect/>
          </a:stretch>
        </p:blipFill>
        <p:spPr>
          <a:xfrm>
            <a:off x="1016000" y="5867401"/>
            <a:ext cx="2743200" cy="471681"/>
          </a:xfrm>
          <a:prstGeom prst="rect">
            <a:avLst/>
          </a:prstGeom>
        </p:spPr>
      </p:pic>
      <p:sp>
        <p:nvSpPr>
          <p:cNvPr id="12" name="Title 1"/>
          <p:cNvSpPr>
            <a:spLocks noGrp="1"/>
          </p:cNvSpPr>
          <p:nvPr>
            <p:ph type="ctrTitle" hasCustomPrompt="1"/>
          </p:nvPr>
        </p:nvSpPr>
        <p:spPr>
          <a:xfrm>
            <a:off x="914400" y="381001"/>
            <a:ext cx="10363200" cy="1470025"/>
          </a:xfrm>
        </p:spPr>
        <p:txBody>
          <a:bodyPr>
            <a:normAutofit/>
          </a:bodyPr>
          <a:lstStyle>
            <a:lvl1pPr algn="l">
              <a:defRPr sz="4133" b="1">
                <a:solidFill>
                  <a:schemeClr val="bg1"/>
                </a:solidFill>
                <a:latin typeface="Raleway" pitchFamily="34" charset="0"/>
              </a:defRPr>
            </a:lvl1pPr>
          </a:lstStyle>
          <a:p>
            <a:r>
              <a:rPr lang="en-US" dirty="0"/>
              <a:t>CLICK TO EDIT</a:t>
            </a:r>
            <a:br>
              <a:rPr lang="en-US" dirty="0"/>
            </a:br>
            <a:r>
              <a:rPr lang="en-US" dirty="0"/>
              <a:t>MASTER TITLE STYLE</a:t>
            </a:r>
          </a:p>
        </p:txBody>
      </p:sp>
      <p:sp>
        <p:nvSpPr>
          <p:cNvPr id="14" name="Rectangle 13"/>
          <p:cNvSpPr/>
          <p:nvPr userDrawn="1"/>
        </p:nvSpPr>
        <p:spPr>
          <a:xfrm>
            <a:off x="711201" y="381000"/>
            <a:ext cx="60959" cy="1524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4016292484"/>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userDrawn="1">
  <p:cSld name="20_Title Slide">
    <p:spTree>
      <p:nvGrpSpPr>
        <p:cNvPr id="1" name=""/>
        <p:cNvGrpSpPr/>
        <p:nvPr/>
      </p:nvGrpSpPr>
      <p:grpSpPr>
        <a:xfrm>
          <a:off x="0" y="0"/>
          <a:ext cx="0" cy="0"/>
          <a:chOff x="0" y="0"/>
          <a:chExt cx="0" cy="0"/>
        </a:xfrm>
      </p:grpSpPr>
      <p:pic>
        <p:nvPicPr>
          <p:cNvPr id="21" name="Picture 20" descr="IM.jpg"/>
          <p:cNvPicPr>
            <a:picLocks noChangeAspect="1"/>
          </p:cNvPicPr>
          <p:nvPr userDrawn="1"/>
        </p:nvPicPr>
        <p:blipFill>
          <a:blip r:embed="rId2" cstate="print"/>
          <a:stretch>
            <a:fillRect/>
          </a:stretch>
        </p:blipFill>
        <p:spPr>
          <a:xfrm rot="16200000">
            <a:off x="2009699" y="-2441499"/>
            <a:ext cx="9696603" cy="13716000"/>
          </a:xfrm>
          <a:prstGeom prst="rect">
            <a:avLst/>
          </a:prstGeom>
        </p:spPr>
      </p:pic>
      <p:pic>
        <p:nvPicPr>
          <p:cNvPr id="20" name="Picture 19" descr="logo.png"/>
          <p:cNvPicPr>
            <a:picLocks noChangeAspect="1"/>
          </p:cNvPicPr>
          <p:nvPr userDrawn="1"/>
        </p:nvPicPr>
        <p:blipFill>
          <a:blip r:embed="rId3" cstate="print"/>
          <a:stretch>
            <a:fillRect/>
          </a:stretch>
        </p:blipFill>
        <p:spPr>
          <a:xfrm>
            <a:off x="1016000" y="5867401"/>
            <a:ext cx="2743200" cy="471681"/>
          </a:xfrm>
          <a:prstGeom prst="rect">
            <a:avLst/>
          </a:prstGeom>
        </p:spPr>
      </p:pic>
    </p:spTree>
    <p:extLst>
      <p:ext uri="{BB962C8B-B14F-4D97-AF65-F5344CB8AC3E}">
        <p14:creationId xmlns:p14="http://schemas.microsoft.com/office/powerpoint/2010/main" val="3568932227"/>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pic>
        <p:nvPicPr>
          <p:cNvPr id="6" name="Picture 5" descr="back.jpg"/>
          <p:cNvPicPr>
            <a:picLocks noChangeAspect="1"/>
          </p:cNvPicPr>
          <p:nvPr userDrawn="1"/>
        </p:nvPicPr>
        <p:blipFill>
          <a:blip r:embed="rId2" cstate="print"/>
          <a:stretch>
            <a:fillRect/>
          </a:stretch>
        </p:blipFill>
        <p:spPr>
          <a:xfrm>
            <a:off x="-101600" y="0"/>
            <a:ext cx="12374445" cy="6984405"/>
          </a:xfrm>
          <a:prstGeom prst="rect">
            <a:avLst/>
          </a:prstGeom>
        </p:spPr>
      </p:pic>
      <p:sp>
        <p:nvSpPr>
          <p:cNvPr id="8" name="Title 1"/>
          <p:cNvSpPr>
            <a:spLocks noGrp="1"/>
          </p:cNvSpPr>
          <p:nvPr>
            <p:ph type="ctrTitle" hasCustomPrompt="1"/>
          </p:nvPr>
        </p:nvSpPr>
        <p:spPr>
          <a:xfrm>
            <a:off x="1524000" y="584201"/>
            <a:ext cx="10363200" cy="1470025"/>
          </a:xfrm>
        </p:spPr>
        <p:txBody>
          <a:bodyPr>
            <a:normAutofit/>
          </a:bodyPr>
          <a:lstStyle>
            <a:lvl1pPr algn="l">
              <a:defRPr sz="4133" b="1">
                <a:solidFill>
                  <a:schemeClr val="bg1"/>
                </a:solidFill>
                <a:latin typeface="Raleway" pitchFamily="34" charset="0"/>
              </a:defRPr>
            </a:lvl1pPr>
          </a:lstStyle>
          <a:p>
            <a:r>
              <a:rPr lang="en-US" dirty="0"/>
              <a:t>CLICK TO EDIT</a:t>
            </a:r>
            <a:br>
              <a:rPr lang="en-US" dirty="0"/>
            </a:br>
            <a:r>
              <a:rPr lang="en-US" dirty="0"/>
              <a:t>MASTER TITLE STYLE</a:t>
            </a:r>
          </a:p>
        </p:txBody>
      </p:sp>
      <p:sp>
        <p:nvSpPr>
          <p:cNvPr id="10" name="Rectangle 9"/>
          <p:cNvSpPr/>
          <p:nvPr userDrawn="1"/>
        </p:nvSpPr>
        <p:spPr>
          <a:xfrm>
            <a:off x="1463042" y="584200"/>
            <a:ext cx="60959" cy="1422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11" name="Picture 10" descr="logo.png"/>
          <p:cNvPicPr>
            <a:picLocks noChangeAspect="1"/>
          </p:cNvPicPr>
          <p:nvPr userDrawn="1"/>
        </p:nvPicPr>
        <p:blipFill>
          <a:blip r:embed="rId3" cstate="print"/>
          <a:stretch>
            <a:fillRect/>
          </a:stretch>
        </p:blipFill>
        <p:spPr>
          <a:xfrm>
            <a:off x="1016000" y="5867401"/>
            <a:ext cx="2743200" cy="471681"/>
          </a:xfrm>
          <a:prstGeom prst="rect">
            <a:avLst/>
          </a:prstGeom>
        </p:spPr>
      </p:pic>
      <p:pic>
        <p:nvPicPr>
          <p:cNvPr id="9" name="Picture 8">
            <a:hlinkClick r:id="" action="ppaction://noaction"/>
            <a:extLst>
              <a:ext uri="{FF2B5EF4-FFF2-40B4-BE49-F238E27FC236}">
                <a16:creationId xmlns:a16="http://schemas.microsoft.com/office/drawing/2014/main" id="{16D46EFE-6F28-42D0-8B0B-C22A0338F9A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673364" y="6495610"/>
            <a:ext cx="362390" cy="362390"/>
          </a:xfrm>
          <a:prstGeom prst="rect">
            <a:avLst/>
          </a:prstGeom>
        </p:spPr>
      </p:pic>
    </p:spTree>
    <p:extLst>
      <p:ext uri="{BB962C8B-B14F-4D97-AF65-F5344CB8AC3E}">
        <p14:creationId xmlns:p14="http://schemas.microsoft.com/office/powerpoint/2010/main" val="882470253"/>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userDrawn="1">
  <p:cSld name="25_Title Slide">
    <p:spTree>
      <p:nvGrpSpPr>
        <p:cNvPr id="1" name=""/>
        <p:cNvGrpSpPr/>
        <p:nvPr/>
      </p:nvGrpSpPr>
      <p:grpSpPr>
        <a:xfrm>
          <a:off x="0" y="0"/>
          <a:ext cx="0" cy="0"/>
          <a:chOff x="0" y="0"/>
          <a:chExt cx="0" cy="0"/>
        </a:xfrm>
      </p:grpSpPr>
      <p:pic>
        <p:nvPicPr>
          <p:cNvPr id="21" name="Picture 20" descr="IM.jpg"/>
          <p:cNvPicPr>
            <a:picLocks noChangeAspect="1"/>
          </p:cNvPicPr>
          <p:nvPr userDrawn="1"/>
        </p:nvPicPr>
        <p:blipFill>
          <a:blip r:embed="rId2" cstate="print"/>
          <a:stretch>
            <a:fillRect/>
          </a:stretch>
        </p:blipFill>
        <p:spPr>
          <a:xfrm rot="16200000">
            <a:off x="2009699" y="-2441499"/>
            <a:ext cx="9696603" cy="13716000"/>
          </a:xfrm>
          <a:prstGeom prst="rect">
            <a:avLst/>
          </a:prstGeom>
        </p:spPr>
      </p:pic>
      <p:pic>
        <p:nvPicPr>
          <p:cNvPr id="20" name="Picture 19" descr="logo.png"/>
          <p:cNvPicPr>
            <a:picLocks noChangeAspect="1"/>
          </p:cNvPicPr>
          <p:nvPr userDrawn="1"/>
        </p:nvPicPr>
        <p:blipFill>
          <a:blip r:embed="rId3"/>
          <a:stretch>
            <a:fillRect/>
          </a:stretch>
        </p:blipFill>
        <p:spPr>
          <a:xfrm>
            <a:off x="3860800" y="2514601"/>
            <a:ext cx="4368800" cy="751196"/>
          </a:xfrm>
          <a:prstGeom prst="rect">
            <a:avLst/>
          </a:prstGeom>
        </p:spPr>
      </p:pic>
      <p:sp>
        <p:nvSpPr>
          <p:cNvPr id="12" name="Title 1"/>
          <p:cNvSpPr>
            <a:spLocks noGrp="1"/>
          </p:cNvSpPr>
          <p:nvPr>
            <p:ph type="ctrTitle" hasCustomPrompt="1"/>
          </p:nvPr>
        </p:nvSpPr>
        <p:spPr>
          <a:xfrm>
            <a:off x="2844800" y="3429001"/>
            <a:ext cx="6197600" cy="1470025"/>
          </a:xfrm>
        </p:spPr>
        <p:txBody>
          <a:bodyPr>
            <a:normAutofit/>
          </a:bodyPr>
          <a:lstStyle>
            <a:lvl1pPr algn="ctr">
              <a:defRPr sz="4133" b="1">
                <a:solidFill>
                  <a:schemeClr val="bg1"/>
                </a:solidFill>
                <a:latin typeface="Raleway" pitchFamily="34" charset="0"/>
              </a:defRPr>
            </a:lvl1pPr>
          </a:lstStyle>
          <a:p>
            <a:r>
              <a:rPr lang="en-US"/>
              <a:t>CLICK TO EDIT</a:t>
            </a:r>
            <a:br>
              <a:rPr lang="en-US"/>
            </a:br>
            <a:r>
              <a:rPr lang="en-US"/>
              <a:t>MASTER TITLE STYLE</a:t>
            </a:r>
          </a:p>
        </p:txBody>
      </p:sp>
    </p:spTree>
    <p:extLst>
      <p:ext uri="{BB962C8B-B14F-4D97-AF65-F5344CB8AC3E}">
        <p14:creationId xmlns:p14="http://schemas.microsoft.com/office/powerpoint/2010/main" val="3287690856"/>
      </p:ext>
    </p:extLst>
  </p:cSld>
  <p:clrMapOvr>
    <a:masterClrMapping/>
  </p:clrMapOvr>
</p:sldLayout>
</file>

<file path=ppt/slideMasters/_rels/slideMaster1.xml.rels><?xml version="1.0" encoding="UTF-8" standalone="yes"?>
<Relationships xmlns="http://schemas.openxmlformats.org/package/2006/relationships"><Relationship Id="rId117" Type="http://schemas.openxmlformats.org/officeDocument/2006/relationships/slideLayout" Target="../slideLayouts/slideLayout117.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63" Type="http://schemas.openxmlformats.org/officeDocument/2006/relationships/slideLayout" Target="../slideLayouts/slideLayout63.xml"/><Relationship Id="rId84" Type="http://schemas.openxmlformats.org/officeDocument/2006/relationships/slideLayout" Target="../slideLayouts/slideLayout84.xml"/><Relationship Id="rId138" Type="http://schemas.openxmlformats.org/officeDocument/2006/relationships/slideLayout" Target="../slideLayouts/slideLayout138.xml"/><Relationship Id="rId159" Type="http://schemas.openxmlformats.org/officeDocument/2006/relationships/slideLayout" Target="../slideLayouts/slideLayout159.xml"/><Relationship Id="rId170" Type="http://schemas.openxmlformats.org/officeDocument/2006/relationships/slideLayout" Target="../slideLayouts/slideLayout170.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53" Type="http://schemas.openxmlformats.org/officeDocument/2006/relationships/slideLayout" Target="../slideLayouts/slideLayout53.xml"/><Relationship Id="rId74" Type="http://schemas.openxmlformats.org/officeDocument/2006/relationships/slideLayout" Target="../slideLayouts/slideLayout74.xml"/><Relationship Id="rId128" Type="http://schemas.openxmlformats.org/officeDocument/2006/relationships/slideLayout" Target="../slideLayouts/slideLayout128.xml"/><Relationship Id="rId149" Type="http://schemas.openxmlformats.org/officeDocument/2006/relationships/slideLayout" Target="../slideLayouts/slideLayout149.xml"/><Relationship Id="rId5" Type="http://schemas.openxmlformats.org/officeDocument/2006/relationships/slideLayout" Target="../slideLayouts/slideLayout5.xml"/><Relationship Id="rId95" Type="http://schemas.openxmlformats.org/officeDocument/2006/relationships/slideLayout" Target="../slideLayouts/slideLayout95.xml"/><Relationship Id="rId160" Type="http://schemas.openxmlformats.org/officeDocument/2006/relationships/slideLayout" Target="../slideLayouts/slideLayout160.xml"/><Relationship Id="rId22" Type="http://schemas.openxmlformats.org/officeDocument/2006/relationships/slideLayout" Target="../slideLayouts/slideLayout22.xml"/><Relationship Id="rId43" Type="http://schemas.openxmlformats.org/officeDocument/2006/relationships/slideLayout" Target="../slideLayouts/slideLayout43.xml"/><Relationship Id="rId64" Type="http://schemas.openxmlformats.org/officeDocument/2006/relationships/slideLayout" Target="../slideLayouts/slideLayout64.xml"/><Relationship Id="rId118" Type="http://schemas.openxmlformats.org/officeDocument/2006/relationships/slideLayout" Target="../slideLayouts/slideLayout118.xml"/><Relationship Id="rId139" Type="http://schemas.openxmlformats.org/officeDocument/2006/relationships/slideLayout" Target="../slideLayouts/slideLayout139.xml"/><Relationship Id="rId85" Type="http://schemas.openxmlformats.org/officeDocument/2006/relationships/slideLayout" Target="../slideLayouts/slideLayout85.xml"/><Relationship Id="rId150" Type="http://schemas.openxmlformats.org/officeDocument/2006/relationships/slideLayout" Target="../slideLayouts/slideLayout150.xml"/><Relationship Id="rId171" Type="http://schemas.openxmlformats.org/officeDocument/2006/relationships/slideLayout" Target="../slideLayouts/slideLayout171.xml"/><Relationship Id="rId12" Type="http://schemas.openxmlformats.org/officeDocument/2006/relationships/slideLayout" Target="../slideLayouts/slideLayout12.xml"/><Relationship Id="rId33" Type="http://schemas.openxmlformats.org/officeDocument/2006/relationships/slideLayout" Target="../slideLayouts/slideLayout33.xml"/><Relationship Id="rId108" Type="http://schemas.openxmlformats.org/officeDocument/2006/relationships/slideLayout" Target="../slideLayouts/slideLayout108.xml"/><Relationship Id="rId129" Type="http://schemas.openxmlformats.org/officeDocument/2006/relationships/slideLayout" Target="../slideLayouts/slideLayout129.xml"/><Relationship Id="rId54" Type="http://schemas.openxmlformats.org/officeDocument/2006/relationships/slideLayout" Target="../slideLayouts/slideLayout54.xml"/><Relationship Id="rId75" Type="http://schemas.openxmlformats.org/officeDocument/2006/relationships/slideLayout" Target="../slideLayouts/slideLayout75.xml"/><Relationship Id="rId96" Type="http://schemas.openxmlformats.org/officeDocument/2006/relationships/slideLayout" Target="../slideLayouts/slideLayout96.xml"/><Relationship Id="rId140" Type="http://schemas.openxmlformats.org/officeDocument/2006/relationships/slideLayout" Target="../slideLayouts/slideLayout140.xml"/><Relationship Id="rId161" Type="http://schemas.openxmlformats.org/officeDocument/2006/relationships/slideLayout" Target="../slideLayouts/slideLayout161.xml"/><Relationship Id="rId1" Type="http://schemas.openxmlformats.org/officeDocument/2006/relationships/slideLayout" Target="../slideLayouts/slideLayout1.xml"/><Relationship Id="rId6" Type="http://schemas.openxmlformats.org/officeDocument/2006/relationships/slideLayout" Target="../slideLayouts/slideLayout6.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119" Type="http://schemas.openxmlformats.org/officeDocument/2006/relationships/slideLayout" Target="../slideLayouts/slideLayout119.xml"/><Relationship Id="rId44" Type="http://schemas.openxmlformats.org/officeDocument/2006/relationships/slideLayout" Target="../slideLayouts/slideLayout44.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130" Type="http://schemas.openxmlformats.org/officeDocument/2006/relationships/slideLayout" Target="../slideLayouts/slideLayout130.xml"/><Relationship Id="rId135" Type="http://schemas.openxmlformats.org/officeDocument/2006/relationships/slideLayout" Target="../slideLayouts/slideLayout135.xml"/><Relationship Id="rId151" Type="http://schemas.openxmlformats.org/officeDocument/2006/relationships/slideLayout" Target="../slideLayouts/slideLayout151.xml"/><Relationship Id="rId156" Type="http://schemas.openxmlformats.org/officeDocument/2006/relationships/slideLayout" Target="../slideLayouts/slideLayout156.xml"/><Relationship Id="rId172" Type="http://schemas.openxmlformats.org/officeDocument/2006/relationships/slideLayout" Target="../slideLayouts/slideLayout172.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120" Type="http://schemas.openxmlformats.org/officeDocument/2006/relationships/slideLayout" Target="../slideLayouts/slideLayout120.xml"/><Relationship Id="rId125" Type="http://schemas.openxmlformats.org/officeDocument/2006/relationships/slideLayout" Target="../slideLayouts/slideLayout125.xml"/><Relationship Id="rId141" Type="http://schemas.openxmlformats.org/officeDocument/2006/relationships/slideLayout" Target="../slideLayouts/slideLayout141.xml"/><Relationship Id="rId146" Type="http://schemas.openxmlformats.org/officeDocument/2006/relationships/slideLayout" Target="../slideLayouts/slideLayout146.xml"/><Relationship Id="rId167" Type="http://schemas.openxmlformats.org/officeDocument/2006/relationships/slideLayout" Target="../slideLayouts/slideLayout167.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162" Type="http://schemas.openxmlformats.org/officeDocument/2006/relationships/slideLayout" Target="../slideLayouts/slideLayout16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131" Type="http://schemas.openxmlformats.org/officeDocument/2006/relationships/slideLayout" Target="../slideLayouts/slideLayout131.xml"/><Relationship Id="rId136" Type="http://schemas.openxmlformats.org/officeDocument/2006/relationships/slideLayout" Target="../slideLayouts/slideLayout136.xml"/><Relationship Id="rId157" Type="http://schemas.openxmlformats.org/officeDocument/2006/relationships/slideLayout" Target="../slideLayouts/slideLayout15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52" Type="http://schemas.openxmlformats.org/officeDocument/2006/relationships/slideLayout" Target="../slideLayouts/slideLayout152.xml"/><Relationship Id="rId173" Type="http://schemas.openxmlformats.org/officeDocument/2006/relationships/slideLayout" Target="../slideLayouts/slideLayout173.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126" Type="http://schemas.openxmlformats.org/officeDocument/2006/relationships/slideLayout" Target="../slideLayouts/slideLayout126.xml"/><Relationship Id="rId147" Type="http://schemas.openxmlformats.org/officeDocument/2006/relationships/slideLayout" Target="../slideLayouts/slideLayout147.xml"/><Relationship Id="rId168" Type="http://schemas.openxmlformats.org/officeDocument/2006/relationships/slideLayout" Target="../slideLayouts/slideLayout16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121" Type="http://schemas.openxmlformats.org/officeDocument/2006/relationships/slideLayout" Target="../slideLayouts/slideLayout121.xml"/><Relationship Id="rId142" Type="http://schemas.openxmlformats.org/officeDocument/2006/relationships/slideLayout" Target="../slideLayouts/slideLayout142.xml"/><Relationship Id="rId163" Type="http://schemas.openxmlformats.org/officeDocument/2006/relationships/slideLayout" Target="../slideLayouts/slideLayout163.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slideLayout" Target="../slideLayouts/slideLayout116.xml"/><Relationship Id="rId137" Type="http://schemas.openxmlformats.org/officeDocument/2006/relationships/slideLayout" Target="../slideLayouts/slideLayout137.xml"/><Relationship Id="rId158" Type="http://schemas.openxmlformats.org/officeDocument/2006/relationships/slideLayout" Target="../slideLayouts/slideLayout158.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32" Type="http://schemas.openxmlformats.org/officeDocument/2006/relationships/slideLayout" Target="../slideLayouts/slideLayout132.xml"/><Relationship Id="rId153" Type="http://schemas.openxmlformats.org/officeDocument/2006/relationships/slideLayout" Target="../slideLayouts/slideLayout153.xml"/><Relationship Id="rId174" Type="http://schemas.openxmlformats.org/officeDocument/2006/relationships/theme" Target="../theme/theme1.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27" Type="http://schemas.openxmlformats.org/officeDocument/2006/relationships/slideLayout" Target="../slideLayouts/slideLayout12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52" Type="http://schemas.openxmlformats.org/officeDocument/2006/relationships/slideLayout" Target="../slideLayouts/slideLayout52.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122" Type="http://schemas.openxmlformats.org/officeDocument/2006/relationships/slideLayout" Target="../slideLayouts/slideLayout122.xml"/><Relationship Id="rId143" Type="http://schemas.openxmlformats.org/officeDocument/2006/relationships/slideLayout" Target="../slideLayouts/slideLayout143.xml"/><Relationship Id="rId148" Type="http://schemas.openxmlformats.org/officeDocument/2006/relationships/slideLayout" Target="../slideLayouts/slideLayout148.xml"/><Relationship Id="rId164" Type="http://schemas.openxmlformats.org/officeDocument/2006/relationships/slideLayout" Target="../slideLayouts/slideLayout164.xml"/><Relationship Id="rId169" Type="http://schemas.openxmlformats.org/officeDocument/2006/relationships/slideLayout" Target="../slideLayouts/slideLayout169.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47" Type="http://schemas.openxmlformats.org/officeDocument/2006/relationships/slideLayout" Target="../slideLayouts/slideLayout47.xml"/><Relationship Id="rId68" Type="http://schemas.openxmlformats.org/officeDocument/2006/relationships/slideLayout" Target="../slideLayouts/slideLayout68.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33" Type="http://schemas.openxmlformats.org/officeDocument/2006/relationships/slideLayout" Target="../slideLayouts/slideLayout133.xml"/><Relationship Id="rId154" Type="http://schemas.openxmlformats.org/officeDocument/2006/relationships/slideLayout" Target="../slideLayouts/slideLayout154.xml"/><Relationship Id="rId175" Type="http://schemas.openxmlformats.org/officeDocument/2006/relationships/image" Target="../media/image1.png"/><Relationship Id="rId16" Type="http://schemas.openxmlformats.org/officeDocument/2006/relationships/slideLayout" Target="../slideLayouts/slideLayout16.xml"/><Relationship Id="rId37" Type="http://schemas.openxmlformats.org/officeDocument/2006/relationships/slideLayout" Target="../slideLayouts/slideLayout37.xml"/><Relationship Id="rId58" Type="http://schemas.openxmlformats.org/officeDocument/2006/relationships/slideLayout" Target="../slideLayouts/slideLayout58.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123" Type="http://schemas.openxmlformats.org/officeDocument/2006/relationships/slideLayout" Target="../slideLayouts/slideLayout123.xml"/><Relationship Id="rId144" Type="http://schemas.openxmlformats.org/officeDocument/2006/relationships/slideLayout" Target="../slideLayouts/slideLayout144.xml"/><Relationship Id="rId90" Type="http://schemas.openxmlformats.org/officeDocument/2006/relationships/slideLayout" Target="../slideLayouts/slideLayout90.xml"/><Relationship Id="rId165" Type="http://schemas.openxmlformats.org/officeDocument/2006/relationships/slideLayout" Target="../slideLayouts/slideLayout165.xml"/><Relationship Id="rId27" Type="http://schemas.openxmlformats.org/officeDocument/2006/relationships/slideLayout" Target="../slideLayouts/slideLayout27.xml"/><Relationship Id="rId48" Type="http://schemas.openxmlformats.org/officeDocument/2006/relationships/slideLayout" Target="../slideLayouts/slideLayout48.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34" Type="http://schemas.openxmlformats.org/officeDocument/2006/relationships/slideLayout" Target="../slideLayouts/slideLayout134.xml"/><Relationship Id="rId80" Type="http://schemas.openxmlformats.org/officeDocument/2006/relationships/slideLayout" Target="../slideLayouts/slideLayout80.xml"/><Relationship Id="rId155" Type="http://schemas.openxmlformats.org/officeDocument/2006/relationships/slideLayout" Target="../slideLayouts/slideLayout155.xml"/><Relationship Id="rId17" Type="http://schemas.openxmlformats.org/officeDocument/2006/relationships/slideLayout" Target="../slideLayouts/slideLayout17.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24" Type="http://schemas.openxmlformats.org/officeDocument/2006/relationships/slideLayout" Target="../slideLayouts/slideLayout124.xml"/><Relationship Id="rId70" Type="http://schemas.openxmlformats.org/officeDocument/2006/relationships/slideLayout" Target="../slideLayouts/slideLayout70.xml"/><Relationship Id="rId91" Type="http://schemas.openxmlformats.org/officeDocument/2006/relationships/slideLayout" Target="../slideLayouts/slideLayout91.xml"/><Relationship Id="rId145" Type="http://schemas.openxmlformats.org/officeDocument/2006/relationships/slideLayout" Target="../slideLayouts/slideLayout145.xml"/><Relationship Id="rId166" Type="http://schemas.openxmlformats.org/officeDocument/2006/relationships/slideLayout" Target="../slideLayouts/slideLayout166.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76.xml"/><Relationship Id="rId7" Type="http://schemas.openxmlformats.org/officeDocument/2006/relationships/slideLayout" Target="../slideLayouts/slideLayout180.xml"/><Relationship Id="rId2" Type="http://schemas.openxmlformats.org/officeDocument/2006/relationships/slideLayout" Target="../slideLayouts/slideLayout175.xml"/><Relationship Id="rId1" Type="http://schemas.openxmlformats.org/officeDocument/2006/relationships/slideLayout" Target="../slideLayouts/slideLayout174.xml"/><Relationship Id="rId6" Type="http://schemas.openxmlformats.org/officeDocument/2006/relationships/slideLayout" Target="../slideLayouts/slideLayout179.xml"/><Relationship Id="rId5" Type="http://schemas.openxmlformats.org/officeDocument/2006/relationships/slideLayout" Target="../slideLayouts/slideLayout178.xml"/><Relationship Id="rId4" Type="http://schemas.openxmlformats.org/officeDocument/2006/relationships/slideLayout" Target="../slideLayouts/slideLayout177.xml"/><Relationship Id="rId9"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88.xml"/><Relationship Id="rId13" Type="http://schemas.openxmlformats.org/officeDocument/2006/relationships/slideLayout" Target="../slideLayouts/slideLayout193.xml"/><Relationship Id="rId3" Type="http://schemas.openxmlformats.org/officeDocument/2006/relationships/slideLayout" Target="../slideLayouts/slideLayout183.xml"/><Relationship Id="rId7" Type="http://schemas.openxmlformats.org/officeDocument/2006/relationships/slideLayout" Target="../slideLayouts/slideLayout187.xml"/><Relationship Id="rId12" Type="http://schemas.openxmlformats.org/officeDocument/2006/relationships/slideLayout" Target="../slideLayouts/slideLayout192.xml"/><Relationship Id="rId17" Type="http://schemas.openxmlformats.org/officeDocument/2006/relationships/theme" Target="../theme/theme3.xml"/><Relationship Id="rId2" Type="http://schemas.openxmlformats.org/officeDocument/2006/relationships/slideLayout" Target="../slideLayouts/slideLayout182.xml"/><Relationship Id="rId16" Type="http://schemas.openxmlformats.org/officeDocument/2006/relationships/slideLayout" Target="../slideLayouts/slideLayout196.xml"/><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5" Type="http://schemas.openxmlformats.org/officeDocument/2006/relationships/slideLayout" Target="../slideLayouts/slideLayout195.xml"/><Relationship Id="rId10" Type="http://schemas.openxmlformats.org/officeDocument/2006/relationships/slideLayout" Target="../slideLayouts/slideLayout190.xml"/><Relationship Id="rId4" Type="http://schemas.openxmlformats.org/officeDocument/2006/relationships/slideLayout" Target="../slideLayouts/slideLayout184.xml"/><Relationship Id="rId9" Type="http://schemas.openxmlformats.org/officeDocument/2006/relationships/slideLayout" Target="../slideLayouts/slideLayout189.xml"/><Relationship Id="rId14" Type="http://schemas.openxmlformats.org/officeDocument/2006/relationships/slideLayout" Target="../slideLayouts/slideLayout19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2"/>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marR="0" lvl="0" algn="l" rtl="0">
              <a:lnSpc>
                <a:spcPct val="80000"/>
              </a:lnSpc>
              <a:spcBef>
                <a:spcPts val="0"/>
              </a:spcBef>
              <a:spcAft>
                <a:spcPts val="0"/>
              </a:spcAft>
              <a:buClr>
                <a:schemeClr val="dk1"/>
              </a:buClr>
              <a:buSzPts val="3600"/>
              <a:buFont typeface="Arial"/>
              <a:buNone/>
              <a:defRPr sz="36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2"/>
          <p:cNvSpPr txBox="1">
            <a:spLocks noGrp="1"/>
          </p:cNvSpPr>
          <p:nvPr>
            <p:ph type="body" idx="1"/>
          </p:nvPr>
        </p:nvSpPr>
        <p:spPr>
          <a:xfrm>
            <a:off x="2028824" y="2514600"/>
            <a:ext cx="9152698" cy="3429000"/>
          </a:xfrm>
          <a:prstGeom prst="rect">
            <a:avLst/>
          </a:prstGeom>
          <a:noFill/>
          <a:ln>
            <a:noFill/>
          </a:ln>
        </p:spPr>
        <p:txBody>
          <a:bodyPr spcFirstLastPara="1" wrap="square" lIns="0" tIns="0" rIns="0" bIns="0" anchor="t" anchorCtr="0">
            <a:normAutofit/>
          </a:bodyPr>
          <a:lstStyle>
            <a:lvl1pPr marL="457200" marR="0" lvl="0" indent="-228600" algn="l" rtl="0">
              <a:lnSpc>
                <a:spcPct val="150000"/>
              </a:lnSpc>
              <a:spcBef>
                <a:spcPts val="10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L="914400" marR="0" lvl="1" indent="-228600" algn="l" rtl="0">
              <a:lnSpc>
                <a:spcPct val="150000"/>
              </a:lnSpc>
              <a:spcBef>
                <a:spcPts val="499"/>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1371600" marR="0" lvl="2" indent="-228600" algn="l" rtl="0">
              <a:lnSpc>
                <a:spcPct val="150000"/>
              </a:lnSpc>
              <a:spcBef>
                <a:spcPts val="499"/>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50000"/>
              </a:lnSpc>
              <a:spcBef>
                <a:spcPts val="499"/>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6000" marR="0" lvl="4" indent="-228600" algn="l" rtl="0">
              <a:lnSpc>
                <a:spcPct val="150000"/>
              </a:lnSpc>
              <a:spcBef>
                <a:spcPts val="499"/>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3200" marR="0" lvl="5" indent="-342900" algn="l" rtl="0">
              <a:lnSpc>
                <a:spcPct val="90000"/>
              </a:lnSpc>
              <a:spcBef>
                <a:spcPts val="499"/>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499"/>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499"/>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499"/>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22"/>
          <p:cNvSpPr/>
          <p:nvPr/>
        </p:nvSpPr>
        <p:spPr>
          <a:xfrm>
            <a:off x="0" y="6291470"/>
            <a:ext cx="1003853" cy="56652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13" name="Google Shape;13;p22"/>
          <p:cNvCxnSpPr/>
          <p:nvPr/>
        </p:nvCxnSpPr>
        <p:spPr>
          <a:xfrm>
            <a:off x="315367" y="3389244"/>
            <a:ext cx="402102" cy="0"/>
          </a:xfrm>
          <a:prstGeom prst="straightConnector1">
            <a:avLst/>
          </a:prstGeom>
          <a:noFill/>
          <a:ln w="19050" cap="flat" cmpd="sng">
            <a:solidFill>
              <a:schemeClr val="dk1"/>
            </a:solidFill>
            <a:prstDash val="solid"/>
            <a:miter lim="800000"/>
            <a:headEnd type="none" w="sm" len="sm"/>
            <a:tailEnd type="none" w="sm" len="sm"/>
          </a:ln>
        </p:spPr>
      </p:cxnSp>
      <p:cxnSp>
        <p:nvCxnSpPr>
          <p:cNvPr id="14" name="Google Shape;14;p22"/>
          <p:cNvCxnSpPr/>
          <p:nvPr/>
        </p:nvCxnSpPr>
        <p:spPr>
          <a:xfrm>
            <a:off x="315367" y="3468757"/>
            <a:ext cx="201051" cy="0"/>
          </a:xfrm>
          <a:prstGeom prst="straightConnector1">
            <a:avLst/>
          </a:prstGeom>
          <a:noFill/>
          <a:ln w="19050" cap="flat" cmpd="sng">
            <a:solidFill>
              <a:schemeClr val="dk1"/>
            </a:solidFill>
            <a:prstDash val="solid"/>
            <a:miter lim="800000"/>
            <a:headEnd type="none" w="sm" len="sm"/>
            <a:tailEnd type="none" w="sm" len="sm"/>
          </a:ln>
        </p:spPr>
      </p:cxnSp>
      <p:sp>
        <p:nvSpPr>
          <p:cNvPr id="15" name="Google Shape;15;p22"/>
          <p:cNvSpPr txBox="1"/>
          <p:nvPr/>
        </p:nvSpPr>
        <p:spPr>
          <a:xfrm>
            <a:off x="0" y="6376228"/>
            <a:ext cx="1003852"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fld id="{00000000-1234-1234-1234-123412341234}" type="slidenum">
              <a:rPr lang="en-US" sz="800" b="1" i="0" u="none" strike="noStrike" cap="none">
                <a:solidFill>
                  <a:schemeClr val="dk1"/>
                </a:solidFill>
                <a:latin typeface="Arial"/>
                <a:ea typeface="Arial"/>
                <a:cs typeface="Arial"/>
                <a:sym typeface="Arial"/>
              </a:rPr>
              <a:t>‹#›</a:t>
            </a:fld>
            <a:endParaRPr sz="800" b="1" i="0" u="none" strike="noStrike" cap="none">
              <a:solidFill>
                <a:schemeClr val="dk1"/>
              </a:solidFill>
              <a:latin typeface="Arial"/>
              <a:ea typeface="Arial"/>
              <a:cs typeface="Arial"/>
              <a:sym typeface="Arial"/>
            </a:endParaRPr>
          </a:p>
        </p:txBody>
      </p:sp>
      <p:pic>
        <p:nvPicPr>
          <p:cNvPr id="3" name="Picture 2" descr="Text&#10;&#10;Description automatically generated with medium confidence">
            <a:extLst>
              <a:ext uri="{FF2B5EF4-FFF2-40B4-BE49-F238E27FC236}">
                <a16:creationId xmlns:a16="http://schemas.microsoft.com/office/drawing/2014/main" id="{A4AB50A3-5067-295D-F9C0-1B2148A8C6E1}"/>
              </a:ext>
            </a:extLst>
          </p:cNvPr>
          <p:cNvPicPr>
            <a:picLocks noChangeAspect="1"/>
          </p:cNvPicPr>
          <p:nvPr userDrawn="1"/>
        </p:nvPicPr>
        <p:blipFill>
          <a:blip r:embed="rId175"/>
          <a:stretch>
            <a:fillRect/>
          </a:stretch>
        </p:blipFill>
        <p:spPr>
          <a:xfrm>
            <a:off x="10236225" y="6376228"/>
            <a:ext cx="1585167" cy="276029"/>
          </a:xfrm>
          <a:prstGeom prst="rect">
            <a:avLst/>
          </a:prstGeom>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 id="2147483680" r:id="rId31"/>
    <p:sldLayoutId id="2147483681" r:id="rId32"/>
    <p:sldLayoutId id="2147483682" r:id="rId33"/>
    <p:sldLayoutId id="2147483683" r:id="rId34"/>
    <p:sldLayoutId id="2147483684" r:id="rId35"/>
    <p:sldLayoutId id="2147483685" r:id="rId36"/>
    <p:sldLayoutId id="2147483686" r:id="rId37"/>
    <p:sldLayoutId id="2147483687" r:id="rId38"/>
    <p:sldLayoutId id="2147483688" r:id="rId39"/>
    <p:sldLayoutId id="2147483689" r:id="rId40"/>
    <p:sldLayoutId id="2147483690" r:id="rId41"/>
    <p:sldLayoutId id="2147483691" r:id="rId42"/>
    <p:sldLayoutId id="2147483692" r:id="rId43"/>
    <p:sldLayoutId id="2147483693" r:id="rId44"/>
    <p:sldLayoutId id="2147483694" r:id="rId45"/>
    <p:sldLayoutId id="2147483695" r:id="rId46"/>
    <p:sldLayoutId id="2147483696" r:id="rId47"/>
    <p:sldLayoutId id="2147483697" r:id="rId48"/>
    <p:sldLayoutId id="2147483698" r:id="rId49"/>
    <p:sldLayoutId id="2147483699" r:id="rId50"/>
    <p:sldLayoutId id="2147483700" r:id="rId51"/>
    <p:sldLayoutId id="2147483701" r:id="rId52"/>
    <p:sldLayoutId id="2147483702" r:id="rId53"/>
    <p:sldLayoutId id="2147483703" r:id="rId54"/>
    <p:sldLayoutId id="2147483704" r:id="rId55"/>
    <p:sldLayoutId id="2147483705" r:id="rId56"/>
    <p:sldLayoutId id="2147483706" r:id="rId57"/>
    <p:sldLayoutId id="2147483707" r:id="rId58"/>
    <p:sldLayoutId id="2147483708" r:id="rId59"/>
    <p:sldLayoutId id="2147483709" r:id="rId60"/>
    <p:sldLayoutId id="2147483710" r:id="rId61"/>
    <p:sldLayoutId id="2147483711" r:id="rId62"/>
    <p:sldLayoutId id="2147483712" r:id="rId63"/>
    <p:sldLayoutId id="2147483713" r:id="rId64"/>
    <p:sldLayoutId id="2147483714" r:id="rId65"/>
    <p:sldLayoutId id="2147483715" r:id="rId66"/>
    <p:sldLayoutId id="2147483716" r:id="rId67"/>
    <p:sldLayoutId id="2147483717" r:id="rId68"/>
    <p:sldLayoutId id="2147483718" r:id="rId69"/>
    <p:sldLayoutId id="2147483719" r:id="rId70"/>
    <p:sldLayoutId id="2147483720" r:id="rId71"/>
    <p:sldLayoutId id="2147483721" r:id="rId72"/>
    <p:sldLayoutId id="2147483722" r:id="rId73"/>
    <p:sldLayoutId id="2147483723" r:id="rId74"/>
    <p:sldLayoutId id="2147483724" r:id="rId75"/>
    <p:sldLayoutId id="2147483725" r:id="rId76"/>
    <p:sldLayoutId id="2147483726" r:id="rId77"/>
    <p:sldLayoutId id="2147483727" r:id="rId78"/>
    <p:sldLayoutId id="2147483728" r:id="rId79"/>
    <p:sldLayoutId id="2147483729" r:id="rId80"/>
    <p:sldLayoutId id="2147483730" r:id="rId81"/>
    <p:sldLayoutId id="2147483731" r:id="rId82"/>
    <p:sldLayoutId id="2147483732" r:id="rId83"/>
    <p:sldLayoutId id="2147483733" r:id="rId84"/>
    <p:sldLayoutId id="2147483734" r:id="rId85"/>
    <p:sldLayoutId id="2147483735" r:id="rId86"/>
    <p:sldLayoutId id="2147483736" r:id="rId87"/>
    <p:sldLayoutId id="2147483737" r:id="rId88"/>
    <p:sldLayoutId id="2147483738" r:id="rId89"/>
    <p:sldLayoutId id="2147483739" r:id="rId90"/>
    <p:sldLayoutId id="2147483740" r:id="rId91"/>
    <p:sldLayoutId id="2147483741" r:id="rId92"/>
    <p:sldLayoutId id="2147483742" r:id="rId93"/>
    <p:sldLayoutId id="2147483743" r:id="rId94"/>
    <p:sldLayoutId id="2147483744" r:id="rId95"/>
    <p:sldLayoutId id="2147483745" r:id="rId96"/>
    <p:sldLayoutId id="2147483746" r:id="rId97"/>
    <p:sldLayoutId id="2147483747" r:id="rId98"/>
    <p:sldLayoutId id="2147483748" r:id="rId99"/>
    <p:sldLayoutId id="2147483749" r:id="rId100"/>
    <p:sldLayoutId id="2147483750" r:id="rId101"/>
    <p:sldLayoutId id="2147483751" r:id="rId102"/>
    <p:sldLayoutId id="2147483752" r:id="rId103"/>
    <p:sldLayoutId id="2147483753" r:id="rId104"/>
    <p:sldLayoutId id="2147483754" r:id="rId105"/>
    <p:sldLayoutId id="2147483755" r:id="rId106"/>
    <p:sldLayoutId id="2147483756" r:id="rId107"/>
    <p:sldLayoutId id="2147483757" r:id="rId108"/>
    <p:sldLayoutId id="2147483758" r:id="rId109"/>
    <p:sldLayoutId id="2147483759" r:id="rId110"/>
    <p:sldLayoutId id="2147483760" r:id="rId111"/>
    <p:sldLayoutId id="2147483761" r:id="rId112"/>
    <p:sldLayoutId id="2147483762" r:id="rId113"/>
    <p:sldLayoutId id="2147483763" r:id="rId114"/>
    <p:sldLayoutId id="2147483764" r:id="rId115"/>
    <p:sldLayoutId id="2147483765" r:id="rId116"/>
    <p:sldLayoutId id="2147483766" r:id="rId117"/>
    <p:sldLayoutId id="2147483767" r:id="rId118"/>
    <p:sldLayoutId id="2147483768" r:id="rId119"/>
    <p:sldLayoutId id="2147483769" r:id="rId120"/>
    <p:sldLayoutId id="2147483770" r:id="rId121"/>
    <p:sldLayoutId id="2147483771" r:id="rId122"/>
    <p:sldLayoutId id="2147483772" r:id="rId123"/>
    <p:sldLayoutId id="2147483773" r:id="rId124"/>
    <p:sldLayoutId id="2147483774" r:id="rId125"/>
    <p:sldLayoutId id="2147483775" r:id="rId126"/>
    <p:sldLayoutId id="2147483776" r:id="rId127"/>
    <p:sldLayoutId id="2147483777" r:id="rId128"/>
    <p:sldLayoutId id="2147483778" r:id="rId129"/>
    <p:sldLayoutId id="2147483779" r:id="rId130"/>
    <p:sldLayoutId id="2147483780" r:id="rId131"/>
    <p:sldLayoutId id="2147483781" r:id="rId132"/>
    <p:sldLayoutId id="2147483782" r:id="rId133"/>
    <p:sldLayoutId id="2147483783" r:id="rId134"/>
    <p:sldLayoutId id="2147483784" r:id="rId135"/>
    <p:sldLayoutId id="2147483785" r:id="rId136"/>
    <p:sldLayoutId id="2147483786" r:id="rId137"/>
    <p:sldLayoutId id="2147483787" r:id="rId138"/>
    <p:sldLayoutId id="2147483788" r:id="rId139"/>
    <p:sldLayoutId id="2147483789" r:id="rId140"/>
    <p:sldLayoutId id="2147483790" r:id="rId141"/>
    <p:sldLayoutId id="2147483791" r:id="rId142"/>
    <p:sldLayoutId id="2147483792" r:id="rId143"/>
    <p:sldLayoutId id="2147483793" r:id="rId144"/>
    <p:sldLayoutId id="2147483794" r:id="rId145"/>
    <p:sldLayoutId id="2147483795" r:id="rId146"/>
    <p:sldLayoutId id="2147483796" r:id="rId147"/>
    <p:sldLayoutId id="2147483797" r:id="rId148"/>
    <p:sldLayoutId id="2147483798" r:id="rId149"/>
    <p:sldLayoutId id="2147483799" r:id="rId150"/>
    <p:sldLayoutId id="2147483800" r:id="rId151"/>
    <p:sldLayoutId id="2147483801" r:id="rId152"/>
    <p:sldLayoutId id="2147483802" r:id="rId153"/>
    <p:sldLayoutId id="2147483803" r:id="rId154"/>
    <p:sldLayoutId id="2147483804" r:id="rId155"/>
    <p:sldLayoutId id="2147483805" r:id="rId156"/>
    <p:sldLayoutId id="2147483806" r:id="rId157"/>
    <p:sldLayoutId id="2147483807" r:id="rId158"/>
    <p:sldLayoutId id="2147483808" r:id="rId159"/>
    <p:sldLayoutId id="2147483809" r:id="rId160"/>
    <p:sldLayoutId id="2147483810" r:id="rId161"/>
    <p:sldLayoutId id="2147483811" r:id="rId162"/>
    <p:sldLayoutId id="2147483812" r:id="rId163"/>
    <p:sldLayoutId id="2147483813" r:id="rId164"/>
    <p:sldLayoutId id="2147483814" r:id="rId165"/>
    <p:sldLayoutId id="2147483815" r:id="rId166"/>
    <p:sldLayoutId id="2147483816" r:id="rId167"/>
    <p:sldLayoutId id="2147483817" r:id="rId168"/>
    <p:sldLayoutId id="2147483818" r:id="rId169"/>
    <p:sldLayoutId id="2147483819" r:id="rId170"/>
    <p:sldLayoutId id="2147483820" r:id="rId171"/>
    <p:sldLayoutId id="2147483821" r:id="rId172"/>
    <p:sldLayoutId id="2147483833" r:id="rId17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orient="horz" pos="346">
          <p15:clr>
            <a:srgbClr val="F26B43"/>
          </p15:clr>
        </p15:guide>
        <p15:guide id="4" orient="horz" pos="3952">
          <p15:clr>
            <a:srgbClr val="F26B43"/>
          </p15:clr>
        </p15:guide>
        <p15:guide id="5" pos="642">
          <p15:clr>
            <a:srgbClr val="F26B43"/>
          </p15:clr>
        </p15:guide>
        <p15:guide id="6" pos="7038">
          <p15:clr>
            <a:srgbClr val="F26B43"/>
          </p15:clr>
        </p15:guide>
        <p15:guide id="7">
          <p15:clr>
            <a:srgbClr val="F26B43"/>
          </p15:clr>
        </p15:guide>
        <p15:guide id="8" pos="7680">
          <p15:clr>
            <a:srgbClr val="F26B43"/>
          </p15:clr>
        </p15:guide>
        <p15:guide id="9" orient="horz">
          <p15:clr>
            <a:srgbClr val="F26B43"/>
          </p15:clr>
        </p15:guide>
        <p15:guide id="10" orient="horz" pos="4320">
          <p15:clr>
            <a:srgbClr val="F26B43"/>
          </p15:clr>
        </p15:guide>
        <p15:guide id="11" pos="1277">
          <p15:clr>
            <a:srgbClr val="F26B43"/>
          </p15:clr>
        </p15:guide>
        <p15:guide id="12" orient="horz" pos="709">
          <p15:clr>
            <a:srgbClr val="F26B43"/>
          </p15:clr>
        </p15:guide>
        <p15:guide id="13" pos="191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56"/>
        <p:cNvGrpSpPr/>
        <p:nvPr/>
      </p:nvGrpSpPr>
      <p:grpSpPr>
        <a:xfrm>
          <a:off x="0" y="0"/>
          <a:ext cx="0" cy="0"/>
          <a:chOff x="0" y="0"/>
          <a:chExt cx="0" cy="0"/>
        </a:xfrm>
      </p:grpSpPr>
      <p:sp>
        <p:nvSpPr>
          <p:cNvPr id="757" name="Google Shape;757;p217"/>
          <p:cNvSpPr txBox="1">
            <a:spLocks noGrp="1"/>
          </p:cNvSpPr>
          <p:nvPr>
            <p:ph type="title"/>
          </p:nvPr>
        </p:nvSpPr>
        <p:spPr>
          <a:xfrm>
            <a:off x="2028824" y="946702"/>
            <a:ext cx="9152697" cy="1249845"/>
          </a:xfrm>
          <a:prstGeom prst="rect">
            <a:avLst/>
          </a:prstGeom>
          <a:noFill/>
          <a:ln>
            <a:noFill/>
          </a:ln>
        </p:spPr>
        <p:txBody>
          <a:bodyPr spcFirstLastPara="1" wrap="square" lIns="0" tIns="192000" rIns="0" bIns="0" anchor="t" anchorCtr="0">
            <a:noAutofit/>
          </a:bodyPr>
          <a:lstStyle>
            <a:lvl1pPr marR="0" lvl="0" algn="l" rtl="0">
              <a:lnSpc>
                <a:spcPct val="80000"/>
              </a:lnSpc>
              <a:spcBef>
                <a:spcPts val="0"/>
              </a:spcBef>
              <a:spcAft>
                <a:spcPts val="0"/>
              </a:spcAft>
              <a:buClr>
                <a:schemeClr val="dk1"/>
              </a:buClr>
              <a:buSzPts val="3600"/>
              <a:buFont typeface="Archivo"/>
              <a:buNone/>
              <a:defRPr sz="3600" b="1" i="0" u="none" strike="noStrike" cap="none">
                <a:solidFill>
                  <a:schemeClr val="dk1"/>
                </a:solidFill>
                <a:latin typeface="Archivo"/>
                <a:ea typeface="Archivo"/>
                <a:cs typeface="Archivo"/>
                <a:sym typeface="Archiv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58" name="Google Shape;758;p217"/>
          <p:cNvSpPr txBox="1">
            <a:spLocks noGrp="1"/>
          </p:cNvSpPr>
          <p:nvPr>
            <p:ph type="body" idx="1"/>
          </p:nvPr>
        </p:nvSpPr>
        <p:spPr>
          <a:xfrm>
            <a:off x="2028824" y="2514600"/>
            <a:ext cx="9152698" cy="3429000"/>
          </a:xfrm>
          <a:prstGeom prst="rect">
            <a:avLst/>
          </a:prstGeom>
          <a:noFill/>
          <a:ln>
            <a:noFill/>
          </a:ln>
        </p:spPr>
        <p:txBody>
          <a:bodyPr spcFirstLastPara="1" wrap="square" lIns="0" tIns="0" rIns="0" bIns="0" anchor="t" anchorCtr="0">
            <a:normAutofit/>
          </a:bodyPr>
          <a:lstStyle>
            <a:lvl1pPr marL="457200" marR="0" lvl="0" indent="-228600" algn="l" rtl="0">
              <a:lnSpc>
                <a:spcPct val="150000"/>
              </a:lnSpc>
              <a:spcBef>
                <a:spcPts val="1000"/>
              </a:spcBef>
              <a:spcAft>
                <a:spcPts val="0"/>
              </a:spcAft>
              <a:buClr>
                <a:schemeClr val="dk1"/>
              </a:buClr>
              <a:buSzPts val="2800"/>
              <a:buFont typeface="Arial"/>
              <a:buNone/>
              <a:defRPr sz="2800" b="0" i="0" u="none" strike="noStrike" cap="none">
                <a:solidFill>
                  <a:schemeClr val="dk1"/>
                </a:solidFill>
                <a:latin typeface="Archivo"/>
                <a:ea typeface="Archivo"/>
                <a:cs typeface="Archivo"/>
                <a:sym typeface="Archivo"/>
              </a:defRPr>
            </a:lvl1pPr>
            <a:lvl2pPr marL="914400" marR="0" lvl="1" indent="-228600" algn="l" rtl="0">
              <a:lnSpc>
                <a:spcPct val="150000"/>
              </a:lnSpc>
              <a:spcBef>
                <a:spcPts val="499"/>
              </a:spcBef>
              <a:spcAft>
                <a:spcPts val="0"/>
              </a:spcAft>
              <a:buClr>
                <a:schemeClr val="dk1"/>
              </a:buClr>
              <a:buSzPts val="1800"/>
              <a:buFont typeface="Arial"/>
              <a:buNone/>
              <a:defRPr sz="1800" b="0" i="0" u="none" strike="noStrike" cap="none">
                <a:solidFill>
                  <a:schemeClr val="dk1"/>
                </a:solidFill>
                <a:latin typeface="Archivo"/>
                <a:ea typeface="Archivo"/>
                <a:cs typeface="Archivo"/>
                <a:sym typeface="Archivo"/>
              </a:defRPr>
            </a:lvl2pPr>
            <a:lvl3pPr marL="1371600" marR="0" lvl="2" indent="-228600" algn="l" rtl="0">
              <a:lnSpc>
                <a:spcPct val="150000"/>
              </a:lnSpc>
              <a:spcBef>
                <a:spcPts val="499"/>
              </a:spcBef>
              <a:spcAft>
                <a:spcPts val="0"/>
              </a:spcAft>
              <a:buClr>
                <a:schemeClr val="dk1"/>
              </a:buClr>
              <a:buSzPts val="1200"/>
              <a:buFont typeface="Arial"/>
              <a:buNone/>
              <a:defRPr sz="1200" b="0" i="0" u="none" strike="noStrike" cap="none">
                <a:solidFill>
                  <a:schemeClr val="dk1"/>
                </a:solidFill>
                <a:latin typeface="Archivo"/>
                <a:ea typeface="Archivo"/>
                <a:cs typeface="Archivo"/>
                <a:sym typeface="Archivo"/>
              </a:defRPr>
            </a:lvl3pPr>
            <a:lvl4pPr marL="1828800" marR="0" lvl="3" indent="-228600" algn="l" rtl="0">
              <a:lnSpc>
                <a:spcPct val="150000"/>
              </a:lnSpc>
              <a:spcBef>
                <a:spcPts val="499"/>
              </a:spcBef>
              <a:spcAft>
                <a:spcPts val="0"/>
              </a:spcAft>
              <a:buClr>
                <a:schemeClr val="dk1"/>
              </a:buClr>
              <a:buSzPts val="1000"/>
              <a:buFont typeface="Arial"/>
              <a:buNone/>
              <a:defRPr sz="1000" b="0" i="0" u="none" strike="noStrike" cap="none">
                <a:solidFill>
                  <a:schemeClr val="dk1"/>
                </a:solidFill>
                <a:latin typeface="Archivo"/>
                <a:ea typeface="Archivo"/>
                <a:cs typeface="Archivo"/>
                <a:sym typeface="Archivo"/>
              </a:defRPr>
            </a:lvl4pPr>
            <a:lvl5pPr marL="2286000" marR="0" lvl="4" indent="-228600" algn="l" rtl="0">
              <a:lnSpc>
                <a:spcPct val="150000"/>
              </a:lnSpc>
              <a:spcBef>
                <a:spcPts val="499"/>
              </a:spcBef>
              <a:spcAft>
                <a:spcPts val="0"/>
              </a:spcAft>
              <a:buClr>
                <a:schemeClr val="dk1"/>
              </a:buClr>
              <a:buSzPts val="1000"/>
              <a:buFont typeface="Arial"/>
              <a:buNone/>
              <a:defRPr sz="1000" b="0" i="0" u="none" strike="noStrike" cap="none">
                <a:solidFill>
                  <a:schemeClr val="dk1"/>
                </a:solidFill>
                <a:latin typeface="Archivo"/>
                <a:ea typeface="Archivo"/>
                <a:cs typeface="Archivo"/>
                <a:sym typeface="Archivo"/>
              </a:defRPr>
            </a:lvl5pPr>
            <a:lvl6pPr marL="2743200" marR="0" lvl="5" indent="-342900" algn="l" rtl="0">
              <a:lnSpc>
                <a:spcPct val="90000"/>
              </a:lnSpc>
              <a:spcBef>
                <a:spcPts val="499"/>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6pPr>
            <a:lvl7pPr marL="3200400" marR="0" lvl="6" indent="-342900" algn="l" rtl="0">
              <a:lnSpc>
                <a:spcPct val="90000"/>
              </a:lnSpc>
              <a:spcBef>
                <a:spcPts val="499"/>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7pPr>
            <a:lvl8pPr marL="3657600" marR="0" lvl="7" indent="-342900" algn="l" rtl="0">
              <a:lnSpc>
                <a:spcPct val="90000"/>
              </a:lnSpc>
              <a:spcBef>
                <a:spcPts val="499"/>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8pPr>
            <a:lvl9pPr marL="4114800" marR="0" lvl="8" indent="-342900" algn="l" rtl="0">
              <a:lnSpc>
                <a:spcPct val="90000"/>
              </a:lnSpc>
              <a:spcBef>
                <a:spcPts val="499"/>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9pPr>
          </a:lstStyle>
          <a:p>
            <a:endParaRPr/>
          </a:p>
        </p:txBody>
      </p:sp>
      <p:sp>
        <p:nvSpPr>
          <p:cNvPr id="759" name="Google Shape;759;p217"/>
          <p:cNvSpPr/>
          <p:nvPr/>
        </p:nvSpPr>
        <p:spPr>
          <a:xfrm>
            <a:off x="0" y="6291470"/>
            <a:ext cx="1003853" cy="56652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cxnSp>
        <p:nvCxnSpPr>
          <p:cNvPr id="760" name="Google Shape;760;p217"/>
          <p:cNvCxnSpPr/>
          <p:nvPr/>
        </p:nvCxnSpPr>
        <p:spPr>
          <a:xfrm>
            <a:off x="315367" y="3389244"/>
            <a:ext cx="402102" cy="0"/>
          </a:xfrm>
          <a:prstGeom prst="straightConnector1">
            <a:avLst/>
          </a:prstGeom>
          <a:noFill/>
          <a:ln w="19050" cap="flat" cmpd="sng">
            <a:solidFill>
              <a:schemeClr val="dk1"/>
            </a:solidFill>
            <a:prstDash val="solid"/>
            <a:miter lim="800000"/>
            <a:headEnd type="none" w="sm" len="sm"/>
            <a:tailEnd type="none" w="sm" len="sm"/>
          </a:ln>
        </p:spPr>
      </p:cxnSp>
      <p:cxnSp>
        <p:nvCxnSpPr>
          <p:cNvPr id="761" name="Google Shape;761;p217"/>
          <p:cNvCxnSpPr/>
          <p:nvPr/>
        </p:nvCxnSpPr>
        <p:spPr>
          <a:xfrm>
            <a:off x="315367" y="3468757"/>
            <a:ext cx="201051" cy="0"/>
          </a:xfrm>
          <a:prstGeom prst="straightConnector1">
            <a:avLst/>
          </a:prstGeom>
          <a:noFill/>
          <a:ln w="19050" cap="flat" cmpd="sng">
            <a:solidFill>
              <a:schemeClr val="dk1"/>
            </a:solidFill>
            <a:prstDash val="solid"/>
            <a:miter lim="800000"/>
            <a:headEnd type="none" w="sm" len="sm"/>
            <a:tailEnd type="none" w="sm" len="sm"/>
          </a:ln>
        </p:spPr>
      </p:cxnSp>
      <p:sp>
        <p:nvSpPr>
          <p:cNvPr id="762" name="Google Shape;762;p217"/>
          <p:cNvSpPr txBox="1"/>
          <p:nvPr/>
        </p:nvSpPr>
        <p:spPr>
          <a:xfrm>
            <a:off x="0" y="6376228"/>
            <a:ext cx="1003852"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fld id="{00000000-1234-1234-1234-123412341234}" type="slidenum">
              <a:rPr lang="en-US" sz="800" b="1" i="0" u="none" strike="noStrike" cap="none">
                <a:solidFill>
                  <a:schemeClr val="dk1"/>
                </a:solidFill>
                <a:latin typeface="Open Sans"/>
                <a:ea typeface="Open Sans"/>
                <a:cs typeface="Open Sans"/>
                <a:sym typeface="Open Sans"/>
              </a:rPr>
              <a:t>‹#›</a:t>
            </a:fld>
            <a:endParaRPr sz="800" b="1" i="0" u="none" strike="noStrike" cap="none">
              <a:solidFill>
                <a:schemeClr val="dk1"/>
              </a:solidFill>
              <a:latin typeface="Open Sans"/>
              <a:ea typeface="Open Sans"/>
              <a:cs typeface="Open Sans"/>
              <a:sym typeface="Open Sans"/>
            </a:endParaRPr>
          </a:p>
        </p:txBody>
      </p:sp>
      <p:pic>
        <p:nvPicPr>
          <p:cNvPr id="2" name="Picture 1" descr="Text&#10;&#10;Description automatically generated with medium confidence">
            <a:extLst>
              <a:ext uri="{FF2B5EF4-FFF2-40B4-BE49-F238E27FC236}">
                <a16:creationId xmlns:a16="http://schemas.microsoft.com/office/drawing/2014/main" id="{314570E9-C117-08BF-A299-1CDDAE66E41F}"/>
              </a:ext>
            </a:extLst>
          </p:cNvPr>
          <p:cNvPicPr>
            <a:picLocks noChangeAspect="1"/>
          </p:cNvPicPr>
          <p:nvPr userDrawn="1"/>
        </p:nvPicPr>
        <p:blipFill>
          <a:blip r:embed="rId9"/>
          <a:stretch>
            <a:fillRect/>
          </a:stretch>
        </p:blipFill>
        <p:spPr>
          <a:xfrm>
            <a:off x="10236225" y="6376228"/>
            <a:ext cx="1585167" cy="276029"/>
          </a:xfrm>
          <a:prstGeom prst="rect">
            <a:avLst/>
          </a:prstGeom>
        </p:spPr>
      </p:pic>
    </p:spTree>
  </p:cSld>
  <p:clrMap bg1="lt1" tx1="dk1" bg2="dk2" tx2="lt2" accent1="accent1" accent2="accent2" accent3="accent3" accent4="accent4" accent5="accent5" accent6="accent6" hlink="hlink" folHlink="folHlink"/>
  <p:sldLayoutIdLst>
    <p:sldLayoutId id="2147483823" r:id="rId1"/>
    <p:sldLayoutId id="2147483824" r:id="rId2"/>
    <p:sldLayoutId id="2147483828" r:id="rId3"/>
    <p:sldLayoutId id="2147483829" r:id="rId4"/>
    <p:sldLayoutId id="2147483830" r:id="rId5"/>
    <p:sldLayoutId id="2147483831" r:id="rId6"/>
    <p:sldLayoutId id="2147483832"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orient="horz" pos="346">
          <p15:clr>
            <a:srgbClr val="F26B43"/>
          </p15:clr>
        </p15:guide>
        <p15:guide id="4" orient="horz" pos="3952">
          <p15:clr>
            <a:srgbClr val="F26B43"/>
          </p15:clr>
        </p15:guide>
        <p15:guide id="5" pos="642">
          <p15:clr>
            <a:srgbClr val="F26B43"/>
          </p15:clr>
        </p15:guide>
        <p15:guide id="6" pos="7038">
          <p15:clr>
            <a:srgbClr val="F26B43"/>
          </p15:clr>
        </p15:guide>
        <p15:guide id="7">
          <p15:clr>
            <a:srgbClr val="F26B43"/>
          </p15:clr>
        </p15:guide>
        <p15:guide id="8" pos="7680">
          <p15:clr>
            <a:srgbClr val="F26B43"/>
          </p15:clr>
        </p15:guide>
        <p15:guide id="9" orient="horz">
          <p15:clr>
            <a:srgbClr val="F26B43"/>
          </p15:clr>
        </p15:guide>
        <p15:guide id="10" orient="horz" pos="4320">
          <p15:clr>
            <a:srgbClr val="F26B43"/>
          </p15:clr>
        </p15:guide>
        <p15:guide id="11" pos="1277">
          <p15:clr>
            <a:srgbClr val="F26B43"/>
          </p15:clr>
        </p15:guide>
        <p15:guide id="12" orient="horz" pos="709">
          <p15:clr>
            <a:srgbClr val="F26B43"/>
          </p15:clr>
        </p15:guide>
        <p15:guide id="13" pos="191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F94ED5-A7C3-7C4F-B788-E6042B8C2B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2CF5AD4-9736-3142-B2AA-4BDA4F5ABF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D6FE1F-E93A-414B-A06E-4E8AEF8D02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C889FA-E8F9-1044-A6A8-87AF56C01CE7}" type="datetimeFigureOut">
              <a:rPr lang="en-US" smtClean="0"/>
              <a:t>8/27/2025</a:t>
            </a:fld>
            <a:endParaRPr lang="en-US"/>
          </a:p>
        </p:txBody>
      </p:sp>
      <p:sp>
        <p:nvSpPr>
          <p:cNvPr id="5" name="Footer Placeholder 4">
            <a:extLst>
              <a:ext uri="{FF2B5EF4-FFF2-40B4-BE49-F238E27FC236}">
                <a16:creationId xmlns:a16="http://schemas.microsoft.com/office/drawing/2014/main" id="{AD8F6BEC-7C08-6A46-8376-351E94CC79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ED81116-7D9C-1D49-A5C8-1A6819E78C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0468BD-C938-DF49-8DA5-1716C6D47B80}" type="slidenum">
              <a:rPr lang="en-US" smtClean="0"/>
              <a:t>‹#›</a:t>
            </a:fld>
            <a:endParaRPr lang="en-US"/>
          </a:p>
        </p:txBody>
      </p:sp>
    </p:spTree>
    <p:extLst>
      <p:ext uri="{BB962C8B-B14F-4D97-AF65-F5344CB8AC3E}">
        <p14:creationId xmlns:p14="http://schemas.microsoft.com/office/powerpoint/2010/main" val="868667303"/>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 id="2147483847" r:id="rId13"/>
    <p:sldLayoutId id="2147483848" r:id="rId14"/>
    <p:sldLayoutId id="2147483849" r:id="rId15"/>
    <p:sldLayoutId id="2147483850"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3.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6.jpg"/><Relationship Id="rId7" Type="http://schemas.openxmlformats.org/officeDocument/2006/relationships/image" Target="../media/image20.jp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30.jpg"/><Relationship Id="rId4" Type="http://schemas.openxmlformats.org/officeDocument/2006/relationships/image" Target="../media/image29.jpg"/></Relationships>
</file>

<file path=ppt/slides/_rels/slide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33.jpg"/><Relationship Id="rId4" Type="http://schemas.openxmlformats.org/officeDocument/2006/relationships/image" Target="../media/image32.jpg"/></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8.xml"/><Relationship Id="rId1" Type="http://schemas.openxmlformats.org/officeDocument/2006/relationships/slideLayout" Target="../slideLayouts/slideLayout173.xml"/><Relationship Id="rId4" Type="http://schemas.openxmlformats.org/officeDocument/2006/relationships/image" Target="../media/image37.jpg"/></Relationships>
</file>

<file path=ppt/slides/_rels/slide9.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jpg"/><Relationship Id="rId18" Type="http://schemas.openxmlformats.org/officeDocument/2006/relationships/image" Target="../media/image53.png"/><Relationship Id="rId3" Type="http://schemas.openxmlformats.org/officeDocument/2006/relationships/image" Target="../media/image38.jpg"/><Relationship Id="rId21" Type="http://schemas.openxmlformats.org/officeDocument/2006/relationships/image" Target="../media/image1.png"/><Relationship Id="rId7" Type="http://schemas.openxmlformats.org/officeDocument/2006/relationships/image" Target="../media/image42.png"/><Relationship Id="rId12" Type="http://schemas.openxmlformats.org/officeDocument/2006/relationships/image" Target="../media/image47.jpg"/><Relationship Id="rId17" Type="http://schemas.openxmlformats.org/officeDocument/2006/relationships/image" Target="../media/image52.png"/><Relationship Id="rId2" Type="http://schemas.openxmlformats.org/officeDocument/2006/relationships/notesSlide" Target="../notesSlides/notesSlide9.xml"/><Relationship Id="rId16" Type="http://schemas.openxmlformats.org/officeDocument/2006/relationships/image" Target="../media/image51.png"/><Relationship Id="rId20" Type="http://schemas.openxmlformats.org/officeDocument/2006/relationships/image" Target="../media/image55.png"/><Relationship Id="rId1" Type="http://schemas.openxmlformats.org/officeDocument/2006/relationships/slideLayout" Target="../slideLayouts/slideLayout3.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50.png"/><Relationship Id="rId10" Type="http://schemas.openxmlformats.org/officeDocument/2006/relationships/image" Target="../media/image45.png"/><Relationship Id="rId19" Type="http://schemas.openxmlformats.org/officeDocument/2006/relationships/image" Target="../media/image54.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 Id="rId22" Type="http://schemas.openxmlformats.org/officeDocument/2006/relationships/image" Target="../media/image56.png"/></Relationships>
</file>

<file path=ppt/slides/_rels/slide10.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60.png"/><Relationship Id="rId11" Type="http://schemas.openxmlformats.org/officeDocument/2006/relationships/image" Target="../media/image65.png"/><Relationship Id="rId5" Type="http://schemas.openxmlformats.org/officeDocument/2006/relationships/image" Target="../media/image59.png"/><Relationship Id="rId10" Type="http://schemas.openxmlformats.org/officeDocument/2006/relationships/image" Target="../media/image64.png"/><Relationship Id="rId4" Type="http://schemas.openxmlformats.org/officeDocument/2006/relationships/image" Target="../media/image58.png"/><Relationship Id="rId9" Type="http://schemas.openxmlformats.org/officeDocument/2006/relationships/image" Target="../media/image63.png"/></Relationships>
</file>

<file path=ppt/slides/_rels/slide11.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6.png"/><Relationship Id="rId3" Type="http://schemas.openxmlformats.org/officeDocument/2006/relationships/image" Target="../media/image66.png"/><Relationship Id="rId7" Type="http://schemas.openxmlformats.org/officeDocument/2006/relationships/image" Target="../media/image70.png"/><Relationship Id="rId12" Type="http://schemas.openxmlformats.org/officeDocument/2006/relationships/image" Target="../media/image75.png"/><Relationship Id="rId2" Type="http://schemas.openxmlformats.org/officeDocument/2006/relationships/notesSlide" Target="../notesSlides/notesSlide11.xml"/><Relationship Id="rId1" Type="http://schemas.openxmlformats.org/officeDocument/2006/relationships/slideLayout" Target="../slideLayouts/slideLayout174.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5" Type="http://schemas.openxmlformats.org/officeDocument/2006/relationships/image" Target="../media/image77.png"/><Relationship Id="rId10" Type="http://schemas.openxmlformats.org/officeDocument/2006/relationships/image" Target="../media/image73.png"/><Relationship Id="rId4" Type="http://schemas.openxmlformats.org/officeDocument/2006/relationships/image" Target="../media/image67.png"/><Relationship Id="rId9" Type="http://schemas.openxmlformats.org/officeDocument/2006/relationships/image" Target="../media/image72.png"/><Relationship Id="rId14" Type="http://schemas.openxmlformats.org/officeDocument/2006/relationships/image" Target="../media/image76.png"/></Relationships>
</file>

<file path=ppt/slides/_rels/slide12.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6.png"/><Relationship Id="rId7"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74.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65.png"/></Relationships>
</file>

<file path=ppt/slides/_rels/slide1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65.png"/><Relationship Id="rId7" Type="http://schemas.openxmlformats.org/officeDocument/2006/relationships/image" Target="../media/image81.png"/><Relationship Id="rId2" Type="http://schemas.openxmlformats.org/officeDocument/2006/relationships/notesSlide" Target="../notesSlides/notesSlide13.xml"/><Relationship Id="rId1" Type="http://schemas.openxmlformats.org/officeDocument/2006/relationships/slideLayout" Target="../slideLayouts/slideLayout174.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 Id="rId9" Type="http://schemas.openxmlformats.org/officeDocument/2006/relationships/image" Target="../media/image82.png"/></Relationships>
</file>

<file path=ppt/slides/_rels/slide14.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notesSlide" Target="../notesSlides/notesSlide14.xml"/><Relationship Id="rId1" Type="http://schemas.openxmlformats.org/officeDocument/2006/relationships/slideLayout" Target="../slideLayouts/slideLayout174.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 Id="rId9" Type="http://schemas.openxmlformats.org/officeDocument/2006/relationships/image" Target="../media/image65.png"/></Relationships>
</file>

<file path=ppt/slides/_rels/slide1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5.xml"/><Relationship Id="rId1" Type="http://schemas.openxmlformats.org/officeDocument/2006/relationships/slideLayout" Target="../slideLayouts/slideLayout174.xml"/><Relationship Id="rId4" Type="http://schemas.openxmlformats.org/officeDocument/2006/relationships/image" Target="../media/image65.png"/></Relationships>
</file>

<file path=ppt/slides/_rels/slide1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6.xml"/><Relationship Id="rId1" Type="http://schemas.openxmlformats.org/officeDocument/2006/relationships/slideLayout" Target="../slideLayouts/slideLayout175.xml"/><Relationship Id="rId5" Type="http://schemas.openxmlformats.org/officeDocument/2006/relationships/image" Target="../media/image30.jpg"/><Relationship Id="rId4" Type="http://schemas.openxmlformats.org/officeDocument/2006/relationships/image" Target="../media/image29.jpg"/></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7.xml"/><Relationship Id="rId1" Type="http://schemas.openxmlformats.org/officeDocument/2006/relationships/slideLayout" Target="../slideLayouts/slideLayout175.xml"/><Relationship Id="rId5" Type="http://schemas.openxmlformats.org/officeDocument/2006/relationships/image" Target="../media/image30.jpg"/><Relationship Id="rId4" Type="http://schemas.openxmlformats.org/officeDocument/2006/relationships/image" Target="../media/image29.jpg"/></Relationships>
</file>

<file path=ppt/slides/_rels/slide1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8.xml"/><Relationship Id="rId1" Type="http://schemas.openxmlformats.org/officeDocument/2006/relationships/slideLayout" Target="../slideLayouts/slideLayout196.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08"/>
        <p:cNvGrpSpPr/>
        <p:nvPr/>
      </p:nvGrpSpPr>
      <p:grpSpPr>
        <a:xfrm>
          <a:off x="0" y="0"/>
          <a:ext cx="0" cy="0"/>
          <a:chOff x="0" y="0"/>
          <a:chExt cx="0" cy="0"/>
        </a:xfrm>
      </p:grpSpPr>
      <p:pic>
        <p:nvPicPr>
          <p:cNvPr id="809" name="Google Shape;809;p8"/>
          <p:cNvPicPr preferRelativeResize="0"/>
          <p:nvPr/>
        </p:nvPicPr>
        <p:blipFill rotWithShape="1">
          <a:blip r:embed="rId3">
            <a:alphaModFix/>
          </a:blip>
          <a:srcRect/>
          <a:stretch/>
        </p:blipFill>
        <p:spPr>
          <a:xfrm>
            <a:off x="0" y="0"/>
            <a:ext cx="12192000" cy="6858000"/>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pic>
      <p:grpSp>
        <p:nvGrpSpPr>
          <p:cNvPr id="810" name="Google Shape;810;p8"/>
          <p:cNvGrpSpPr/>
          <p:nvPr/>
        </p:nvGrpSpPr>
        <p:grpSpPr>
          <a:xfrm>
            <a:off x="0" y="-68977"/>
            <a:ext cx="12192000" cy="67235"/>
            <a:chOff x="1019174" y="0"/>
            <a:chExt cx="5076825" cy="6858000"/>
          </a:xfrm>
        </p:grpSpPr>
        <p:sp>
          <p:nvSpPr>
            <p:cNvPr id="811" name="Google Shape;811;p8"/>
            <p:cNvSpPr/>
            <p:nvPr/>
          </p:nvSpPr>
          <p:spPr>
            <a:xfrm>
              <a:off x="1019174" y="0"/>
              <a:ext cx="5076825" cy="6858000"/>
            </a:xfrm>
            <a:prstGeom prst="rect">
              <a:avLst/>
            </a:prstGeom>
            <a:solidFill>
              <a:schemeClr val="accent1">
                <a:alpha val="80000"/>
              </a:schemeClr>
            </a:solidFill>
            <a:ln>
              <a:noFill/>
            </a:ln>
          </p:spPr>
          <p:txBody>
            <a:bodyPr spcFirstLastPara="1" wrap="square" lIns="1005825" tIns="1920225" rIns="914400" bIns="0" anchor="t" anchorCtr="0">
              <a:noAutofit/>
            </a:bodyPr>
            <a:lstStyle/>
            <a:p>
              <a:pPr marL="0" marR="0" lvl="0" indent="0" algn="l" rtl="0">
                <a:lnSpc>
                  <a:spcPct val="130000"/>
                </a:lnSpc>
                <a:spcBef>
                  <a:spcPts val="0"/>
                </a:spcBef>
                <a:spcAft>
                  <a:spcPts val="0"/>
                </a:spcAft>
                <a:buClr>
                  <a:srgbClr val="000000"/>
                </a:buClr>
                <a:buSzPts val="1000"/>
                <a:buFont typeface="Arial"/>
                <a:buNone/>
              </a:pPr>
              <a:endParaRPr sz="1000" b="0" i="0" u="none" strike="noStrike" cap="none">
                <a:solidFill>
                  <a:srgbClr val="FFFFFF"/>
                </a:solidFill>
                <a:latin typeface="Archivo"/>
                <a:ea typeface="Archivo"/>
                <a:cs typeface="Archivo"/>
                <a:sym typeface="Archivo"/>
              </a:endParaRPr>
            </a:p>
          </p:txBody>
        </p:sp>
        <p:cxnSp>
          <p:nvCxnSpPr>
            <p:cNvPr id="812" name="Google Shape;812;p8"/>
            <p:cNvCxnSpPr/>
            <p:nvPr/>
          </p:nvCxnSpPr>
          <p:spPr>
            <a:xfrm>
              <a:off x="1019174" y="17415"/>
              <a:ext cx="2016126" cy="0"/>
            </a:xfrm>
            <a:prstGeom prst="straightConnector1">
              <a:avLst/>
            </a:prstGeom>
            <a:noFill/>
            <a:ln w="38100" cap="flat" cmpd="sng">
              <a:solidFill>
                <a:srgbClr val="FFFFFF"/>
              </a:solidFill>
              <a:prstDash val="solid"/>
              <a:miter lim="800000"/>
              <a:headEnd type="none" w="sm" len="sm"/>
              <a:tailEnd type="none" w="sm" len="sm"/>
            </a:ln>
          </p:spPr>
        </p:cxnSp>
      </p:grpSp>
      <p:sp>
        <p:nvSpPr>
          <p:cNvPr id="813" name="Google Shape;813;p8"/>
          <p:cNvSpPr txBox="1"/>
          <p:nvPr/>
        </p:nvSpPr>
        <p:spPr>
          <a:xfrm>
            <a:off x="4531808" y="1516440"/>
            <a:ext cx="6646474" cy="2582949"/>
          </a:xfrm>
          <a:prstGeom prst="rect">
            <a:avLst/>
          </a:prstGeom>
          <a:noFill/>
          <a:ln>
            <a:noFill/>
          </a:ln>
        </p:spPr>
        <p:txBody>
          <a:bodyPr spcFirstLastPara="1" wrap="square" lIns="0" tIns="192000" rIns="0" bIns="0" anchor="t" anchorCtr="0">
            <a:noAutofit/>
          </a:bodyPr>
          <a:lstStyle/>
          <a:p>
            <a:pPr marL="0" marR="0" lvl="0" indent="0" algn="ctr" rtl="0">
              <a:lnSpc>
                <a:spcPct val="90000"/>
              </a:lnSpc>
              <a:spcBef>
                <a:spcPts val="0"/>
              </a:spcBef>
              <a:spcAft>
                <a:spcPts val="0"/>
              </a:spcAft>
              <a:buClr>
                <a:schemeClr val="accent1"/>
              </a:buClr>
              <a:buSzPts val="3600"/>
              <a:buFont typeface="Archivo"/>
              <a:buNone/>
            </a:pPr>
            <a:r>
              <a:rPr lang="en-US" sz="4400" b="1" i="0" u="none" strike="noStrike" cap="none" dirty="0">
                <a:solidFill>
                  <a:schemeClr val="lt1"/>
                </a:solidFill>
                <a:latin typeface="Archivo"/>
                <a:ea typeface="Archivo"/>
                <a:cs typeface="Archivo"/>
                <a:sym typeface="Archivo"/>
              </a:rPr>
              <a:t>How</a:t>
            </a:r>
            <a:r>
              <a:rPr lang="en-US" sz="4400" b="1" i="0" u="none" strike="noStrike" cap="none" dirty="0">
                <a:solidFill>
                  <a:schemeClr val="accent1"/>
                </a:solidFill>
                <a:latin typeface="Archivo"/>
                <a:ea typeface="Archivo"/>
                <a:cs typeface="Archivo"/>
                <a:sym typeface="Archivo"/>
              </a:rPr>
              <a:t> LMNTRIX MOBILE </a:t>
            </a:r>
            <a:r>
              <a:rPr lang="en-US" sz="4400" b="1" i="0" u="none" strike="noStrike" cap="none" dirty="0">
                <a:solidFill>
                  <a:schemeClr val="lt1"/>
                </a:solidFill>
                <a:latin typeface="Archivo"/>
                <a:ea typeface="Archivo"/>
                <a:cs typeface="Archivo"/>
                <a:sym typeface="Archivo"/>
              </a:rPr>
              <a:t>can shape trust in a mobile digital world</a:t>
            </a:r>
            <a:endParaRPr sz="4400" b="0" i="0" u="none" strike="noStrike" cap="none" dirty="0">
              <a:solidFill>
                <a:schemeClr val="lt1"/>
              </a:solidFill>
              <a:latin typeface="Archivo"/>
              <a:ea typeface="Archivo"/>
              <a:cs typeface="Archivo"/>
              <a:sym typeface="Archivo"/>
            </a:endParaRPr>
          </a:p>
        </p:txBody>
      </p:sp>
      <p:sp>
        <p:nvSpPr>
          <p:cNvPr id="814" name="Google Shape;814;p8"/>
          <p:cNvSpPr txBox="1"/>
          <p:nvPr/>
        </p:nvSpPr>
        <p:spPr>
          <a:xfrm>
            <a:off x="5947025" y="4206563"/>
            <a:ext cx="5219271" cy="909976"/>
          </a:xfrm>
          <a:prstGeom prst="rect">
            <a:avLst/>
          </a:prstGeom>
          <a:noFill/>
          <a:ln>
            <a:noFill/>
          </a:ln>
        </p:spPr>
        <p:txBody>
          <a:bodyPr spcFirstLastPara="1" wrap="square" lIns="0" tIns="192000" rIns="0" bIns="0" anchor="t" anchorCtr="0">
            <a:noAutofit/>
          </a:bodyPr>
          <a:lstStyle/>
          <a:p>
            <a:pPr marL="0" marR="0" lvl="0" indent="0" algn="ctr" rtl="0">
              <a:lnSpc>
                <a:spcPct val="80000"/>
              </a:lnSpc>
              <a:spcBef>
                <a:spcPts val="0"/>
              </a:spcBef>
              <a:spcAft>
                <a:spcPts val="0"/>
              </a:spcAft>
              <a:buClr>
                <a:schemeClr val="accent1"/>
              </a:buClr>
              <a:buSzPts val="3600"/>
              <a:buFont typeface="Archivo"/>
              <a:buNone/>
            </a:pPr>
            <a:endParaRPr sz="1400" b="0" i="0" u="none" strike="noStrike" cap="none">
              <a:solidFill>
                <a:srgbClr val="000000"/>
              </a:solidFill>
              <a:latin typeface="Arial"/>
              <a:ea typeface="Arial"/>
              <a:cs typeface="Arial"/>
              <a:sym typeface="Arial"/>
            </a:endParaRPr>
          </a:p>
        </p:txBody>
      </p:sp>
      <p:sp>
        <p:nvSpPr>
          <p:cNvPr id="817" name="Google Shape;817;p8"/>
          <p:cNvSpPr txBox="1"/>
          <p:nvPr/>
        </p:nvSpPr>
        <p:spPr>
          <a:xfrm>
            <a:off x="566442" y="6299220"/>
            <a:ext cx="2140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F0F0F0"/>
                </a:solidFill>
                <a:latin typeface="Arial"/>
                <a:ea typeface="Arial"/>
                <a:cs typeface="Arial"/>
                <a:sym typeface="Arial"/>
              </a:rPr>
              <a:t>Feb 2023</a:t>
            </a:r>
            <a:endParaRPr sz="1400" b="0" i="0" u="none" strike="noStrike" cap="none" dirty="0">
              <a:solidFill>
                <a:srgbClr val="000000"/>
              </a:solidFill>
              <a:latin typeface="Arial"/>
              <a:ea typeface="Arial"/>
              <a:cs typeface="Arial"/>
              <a:sym typeface="Arial"/>
            </a:endParaRPr>
          </a:p>
        </p:txBody>
      </p:sp>
      <p:sp>
        <p:nvSpPr>
          <p:cNvPr id="2" name="Google Shape;325;p61">
            <a:extLst>
              <a:ext uri="{FF2B5EF4-FFF2-40B4-BE49-F238E27FC236}">
                <a16:creationId xmlns:a16="http://schemas.microsoft.com/office/drawing/2014/main" id="{AF73EC46-73B9-AF49-E81E-F2BCD176CBF5}"/>
              </a:ext>
            </a:extLst>
          </p:cNvPr>
          <p:cNvSpPr txBox="1"/>
          <p:nvPr/>
        </p:nvSpPr>
        <p:spPr>
          <a:xfrm>
            <a:off x="566442" y="5686764"/>
            <a:ext cx="5990895"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AU" b="0" i="0" u="none" strike="noStrike" cap="none" dirty="0">
                <a:solidFill>
                  <a:schemeClr val="accent1"/>
                </a:solidFill>
                <a:latin typeface="Archivo"/>
                <a:ea typeface="Archivo"/>
                <a:cs typeface="Archivo"/>
                <a:sym typeface="Archivo"/>
              </a:rPr>
              <a:t>Carlo Minassian – </a:t>
            </a:r>
            <a:r>
              <a:rPr lang="en-AU" dirty="0">
                <a:solidFill>
                  <a:schemeClr val="bg1"/>
                </a:solidFill>
                <a:latin typeface="Archivo"/>
                <a:cs typeface="Archivo"/>
                <a:sym typeface="Archivo"/>
              </a:rPr>
              <a:t>Founder &amp; CEO</a:t>
            </a:r>
            <a:endParaRPr dirty="0">
              <a:solidFill>
                <a:schemeClr val="bg1"/>
              </a:solidFill>
            </a:endParaRPr>
          </a:p>
        </p:txBody>
      </p:sp>
      <p:pic>
        <p:nvPicPr>
          <p:cNvPr id="3" name="Picture 2" descr="Text&#10;&#10;Description automatically generated with medium confidence">
            <a:extLst>
              <a:ext uri="{FF2B5EF4-FFF2-40B4-BE49-F238E27FC236}">
                <a16:creationId xmlns:a16="http://schemas.microsoft.com/office/drawing/2014/main" id="{F190B0EE-A5F9-C82E-3ECA-BB10AEDFEB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8431" y="6079253"/>
            <a:ext cx="2676404" cy="46604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pic>
        <p:nvPicPr>
          <p:cNvPr id="822" name="Google Shape;822;p9"/>
          <p:cNvPicPr preferRelativeResize="0">
            <a:picLocks noGrp="1"/>
          </p:cNvPicPr>
          <p:nvPr>
            <p:ph type="pic" idx="3"/>
          </p:nvPr>
        </p:nvPicPr>
        <p:blipFill rotWithShape="1">
          <a:blip r:embed="rId3">
            <a:alphaModFix/>
          </a:blip>
          <a:srcRect/>
          <a:stretch/>
        </p:blipFill>
        <p:spPr>
          <a:xfrm>
            <a:off x="5753448" y="3429000"/>
            <a:ext cx="3043500" cy="3429000"/>
          </a:xfrm>
          <a:prstGeom prst="rect">
            <a:avLst/>
          </a:prstGeom>
          <a:gradFill>
            <a:gsLst>
              <a:gs pos="0">
                <a:srgbClr val="262C34">
                  <a:alpha val="40000"/>
                </a:srgbClr>
              </a:gs>
              <a:gs pos="99000">
                <a:srgbClr val="262C34">
                  <a:alpha val="20000"/>
                </a:srgbClr>
              </a:gs>
              <a:gs pos="100000">
                <a:srgbClr val="262C34">
                  <a:alpha val="20000"/>
                </a:srgbClr>
              </a:gs>
            </a:gsLst>
            <a:lin ang="5400012" scaled="0"/>
          </a:gradFill>
          <a:ln>
            <a:noFill/>
          </a:ln>
        </p:spPr>
      </p:pic>
      <p:pic>
        <p:nvPicPr>
          <p:cNvPr id="823" name="Google Shape;823;p9" descr="A person holding a tablet&#10;&#10;Description automatically generated with medium confidence"/>
          <p:cNvPicPr preferRelativeResize="0">
            <a:picLocks noGrp="1"/>
          </p:cNvPicPr>
          <p:nvPr>
            <p:ph type="pic" idx="2"/>
          </p:nvPr>
        </p:nvPicPr>
        <p:blipFill rotWithShape="1">
          <a:blip r:embed="rId4">
            <a:alphaModFix/>
          </a:blip>
          <a:srcRect/>
          <a:stretch/>
        </p:blipFill>
        <p:spPr>
          <a:xfrm>
            <a:off x="8591564" y="549274"/>
            <a:ext cx="3043500" cy="4022700"/>
          </a:xfrm>
          <a:prstGeom prst="rect">
            <a:avLst/>
          </a:prstGeom>
          <a:gradFill>
            <a:gsLst>
              <a:gs pos="0">
                <a:srgbClr val="262C34">
                  <a:alpha val="40000"/>
                </a:srgbClr>
              </a:gs>
              <a:gs pos="99000">
                <a:srgbClr val="262C34">
                  <a:alpha val="20000"/>
                </a:srgbClr>
              </a:gs>
              <a:gs pos="100000">
                <a:srgbClr val="262C34">
                  <a:alpha val="20000"/>
                </a:srgbClr>
              </a:gs>
            </a:gsLst>
            <a:lin ang="5400012" scaled="0"/>
          </a:gradFill>
          <a:ln>
            <a:noFill/>
          </a:ln>
        </p:spPr>
      </p:pic>
      <p:sp>
        <p:nvSpPr>
          <p:cNvPr id="824" name="Google Shape;824;p9"/>
          <p:cNvSpPr txBox="1">
            <a:spLocks noGrp="1"/>
          </p:cNvSpPr>
          <p:nvPr>
            <p:ph type="title"/>
          </p:nvPr>
        </p:nvSpPr>
        <p:spPr>
          <a:xfrm>
            <a:off x="2028825" y="946702"/>
            <a:ext cx="5083200" cy="1249800"/>
          </a:xfrm>
          <a:prstGeom prst="rect">
            <a:avLst/>
          </a:prstGeom>
          <a:noFill/>
          <a:ln>
            <a:noFill/>
          </a:ln>
        </p:spPr>
        <p:txBody>
          <a:bodyPr spcFirstLastPara="1" wrap="square" lIns="0" tIns="192000" rIns="0" bIns="0" anchor="t" anchorCtr="0">
            <a:noAutofit/>
          </a:bodyPr>
          <a:lstStyle/>
          <a:p>
            <a:pPr marL="0" lvl="0" indent="0" algn="l" rtl="0">
              <a:lnSpc>
                <a:spcPct val="80000"/>
              </a:lnSpc>
              <a:spcBef>
                <a:spcPts val="0"/>
              </a:spcBef>
              <a:spcAft>
                <a:spcPts val="0"/>
              </a:spcAft>
              <a:buClr>
                <a:schemeClr val="accent1"/>
              </a:buClr>
              <a:buSzPts val="3600"/>
              <a:buFont typeface="Archivo"/>
              <a:buNone/>
            </a:pPr>
            <a:r>
              <a:rPr lang="en-US" dirty="0">
                <a:solidFill>
                  <a:schemeClr val="accent1"/>
                </a:solidFill>
                <a:latin typeface="Archivo"/>
                <a:ea typeface="Archivo"/>
                <a:cs typeface="Archivo"/>
                <a:sym typeface="Archivo"/>
              </a:rPr>
              <a:t>What does LMNTRIX MOBILE do?</a:t>
            </a:r>
            <a:br>
              <a:rPr lang="en-US" dirty="0">
                <a:latin typeface="Archivo"/>
                <a:ea typeface="Archivo"/>
                <a:cs typeface="Archivo"/>
                <a:sym typeface="Archivo"/>
              </a:rPr>
            </a:br>
            <a:r>
              <a:rPr lang="en-US" dirty="0">
                <a:latin typeface="Archivo"/>
                <a:ea typeface="Archivo"/>
                <a:cs typeface="Archivo"/>
                <a:sym typeface="Archivo"/>
              </a:rPr>
              <a:t>It secures mobile!</a:t>
            </a:r>
            <a:endParaRPr dirty="0">
              <a:latin typeface="Archivo"/>
              <a:ea typeface="Archivo"/>
              <a:cs typeface="Archivo"/>
              <a:sym typeface="Archivo"/>
            </a:endParaRPr>
          </a:p>
        </p:txBody>
      </p:sp>
      <p:sp>
        <p:nvSpPr>
          <p:cNvPr id="825" name="Google Shape;825;p9"/>
          <p:cNvSpPr txBox="1"/>
          <p:nvPr/>
        </p:nvSpPr>
        <p:spPr>
          <a:xfrm>
            <a:off x="1723292" y="2744136"/>
            <a:ext cx="3835032" cy="2616989"/>
          </a:xfrm>
          <a:prstGeom prst="rect">
            <a:avLst/>
          </a:prstGeom>
          <a:noFill/>
          <a:ln>
            <a:noFill/>
          </a:ln>
        </p:spPr>
        <p:txBody>
          <a:bodyPr spcFirstLastPara="1" wrap="square" lIns="0" tIns="36000" rIns="216000" bIns="360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chemeClr val="dk1"/>
                </a:solidFill>
                <a:latin typeface="Archivo SemiBold"/>
                <a:ea typeface="Archivo SemiBold"/>
                <a:cs typeface="Archivo SemiBold"/>
                <a:sym typeface="Archivo SemiBold"/>
              </a:rPr>
              <a:t>LMNTRIX MOBILE </a:t>
            </a:r>
            <a:r>
              <a:rPr lang="en-US" sz="2400" b="0" i="0" u="none" strike="noStrike" cap="none" dirty="0">
                <a:solidFill>
                  <a:schemeClr val="accent1"/>
                </a:solidFill>
                <a:latin typeface="Archivo SemiBold"/>
                <a:ea typeface="Archivo SemiBold"/>
                <a:cs typeface="Archivo SemiBold"/>
                <a:sym typeface="Archivo SemiBold"/>
              </a:rPr>
              <a:t>secures mobile experience and applications </a:t>
            </a:r>
            <a:r>
              <a:rPr lang="en-US" sz="2400" b="0" i="0" u="none" strike="noStrike" cap="none" dirty="0">
                <a:solidFill>
                  <a:schemeClr val="dk1"/>
                </a:solidFill>
                <a:latin typeface="Archivo SemiBold"/>
                <a:ea typeface="Archivo SemiBold"/>
                <a:cs typeface="Archivo SemiBold"/>
                <a:sym typeface="Archivo SemiBold"/>
              </a:rPr>
              <a:t>so they can access enterprise data in a safe and secure manner.</a:t>
            </a:r>
            <a:endParaRPr sz="2400" b="0" i="0" u="none" strike="noStrike" cap="none" dirty="0">
              <a:solidFill>
                <a:schemeClr val="dk1"/>
              </a:solidFill>
              <a:latin typeface="Archivo SemiBold"/>
              <a:ea typeface="Archivo SemiBold"/>
              <a:cs typeface="Archivo SemiBold"/>
              <a:sym typeface="Archivo SemiBold"/>
            </a:endParaRPr>
          </a:p>
          <a:p>
            <a:pPr marL="0" marR="0" lvl="0" indent="0" algn="l" rtl="0">
              <a:lnSpc>
                <a:spcPct val="130000"/>
              </a:lnSpc>
              <a:spcBef>
                <a:spcPts val="1000"/>
              </a:spcBef>
              <a:spcAft>
                <a:spcPts val="0"/>
              </a:spcAft>
              <a:buClr>
                <a:srgbClr val="000000"/>
              </a:buClr>
              <a:buSzPts val="1000"/>
              <a:buFont typeface="Arial"/>
              <a:buNone/>
            </a:pPr>
            <a:endParaRPr sz="1000" b="0" i="0" u="none" strike="noStrike" cap="none" dirty="0">
              <a:solidFill>
                <a:schemeClr val="dk1"/>
              </a:solidFill>
              <a:latin typeface="Archivo SemiBold"/>
              <a:ea typeface="Archivo SemiBold"/>
              <a:cs typeface="Archivo SemiBold"/>
              <a:sym typeface="Archivo SemiBold"/>
            </a:endParaRPr>
          </a:p>
        </p:txBody>
      </p:sp>
      <p:sp>
        <p:nvSpPr>
          <p:cNvPr id="826" name="Google Shape;826;p9"/>
          <p:cNvSpPr/>
          <p:nvPr/>
        </p:nvSpPr>
        <p:spPr>
          <a:xfrm>
            <a:off x="8181713" y="2560636"/>
            <a:ext cx="1025100" cy="2282100"/>
          </a:xfrm>
          <a:prstGeom prst="rect">
            <a:avLst/>
          </a:prstGeom>
          <a:solidFill>
            <a:schemeClr val="accent1"/>
          </a:solidFill>
          <a:ln>
            <a:noFill/>
          </a:ln>
          <a:effectLst>
            <a:outerShdw blurRad="762000" dist="254000" dir="5400000" algn="t" rotWithShape="0">
              <a:srgbClr val="000000">
                <a:alpha val="40000"/>
              </a:srgbClr>
            </a:outerShdw>
          </a:effectLst>
        </p:spPr>
        <p:txBody>
          <a:bodyPr spcFirstLastPara="1" wrap="square" lIns="91425" tIns="45700" rIns="360000" bIns="45700" anchor="ctr" anchorCtr="0">
            <a:noAutofit/>
          </a:bodyPr>
          <a:lstStyle/>
          <a:p>
            <a:pPr marL="0" marR="0" lvl="0" indent="0" algn="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chivo"/>
              <a:ea typeface="Archivo"/>
              <a:cs typeface="Archivo"/>
              <a:sym typeface="Archiv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0"/>
        <p:cNvGrpSpPr/>
        <p:nvPr/>
      </p:nvGrpSpPr>
      <p:grpSpPr>
        <a:xfrm>
          <a:off x="0" y="0"/>
          <a:ext cx="0" cy="0"/>
          <a:chOff x="0" y="0"/>
          <a:chExt cx="0" cy="0"/>
        </a:xfrm>
      </p:grpSpPr>
      <p:sp>
        <p:nvSpPr>
          <p:cNvPr id="831" name="Google Shape;831;p204"/>
          <p:cNvSpPr txBox="1">
            <a:spLocks noGrp="1"/>
          </p:cNvSpPr>
          <p:nvPr>
            <p:ph type="title"/>
          </p:nvPr>
        </p:nvSpPr>
        <p:spPr>
          <a:xfrm>
            <a:off x="975360" y="573457"/>
            <a:ext cx="10378440" cy="660083"/>
          </a:xfrm>
          <a:prstGeom prst="rect">
            <a:avLst/>
          </a:prstGeom>
          <a:noFill/>
          <a:ln>
            <a:noFill/>
          </a:ln>
        </p:spPr>
        <p:txBody>
          <a:bodyPr spcFirstLastPara="1" wrap="square" lIns="0" tIns="192000" rIns="0" bIns="0" anchor="t" anchorCtr="0">
            <a:noAutofit/>
          </a:bodyPr>
          <a:lstStyle/>
          <a:p>
            <a:pPr marL="0" lvl="0" indent="0" algn="l" rtl="0">
              <a:lnSpc>
                <a:spcPct val="80000"/>
              </a:lnSpc>
              <a:spcBef>
                <a:spcPts val="0"/>
              </a:spcBef>
              <a:spcAft>
                <a:spcPts val="0"/>
              </a:spcAft>
              <a:buClr>
                <a:schemeClr val="accent1"/>
              </a:buClr>
              <a:buSzPts val="3600"/>
              <a:buNone/>
            </a:pPr>
            <a:r>
              <a:rPr lang="en-US">
                <a:solidFill>
                  <a:schemeClr val="accent1"/>
                </a:solidFill>
              </a:rPr>
              <a:t>Why </a:t>
            </a:r>
            <a:r>
              <a:rPr lang="en-US"/>
              <a:t>We Do it? </a:t>
            </a:r>
            <a:endParaRPr b="0">
              <a:solidFill>
                <a:schemeClr val="accent1"/>
              </a:solidFill>
              <a:latin typeface="Archivo"/>
              <a:ea typeface="Archivo"/>
              <a:cs typeface="Archivo"/>
              <a:sym typeface="Archivo"/>
            </a:endParaRPr>
          </a:p>
        </p:txBody>
      </p:sp>
      <p:grpSp>
        <p:nvGrpSpPr>
          <p:cNvPr id="832" name="Google Shape;832;p204"/>
          <p:cNvGrpSpPr/>
          <p:nvPr/>
        </p:nvGrpSpPr>
        <p:grpSpPr>
          <a:xfrm>
            <a:off x="4503395" y="1149678"/>
            <a:ext cx="2260238" cy="2297541"/>
            <a:chOff x="4503395" y="1058238"/>
            <a:chExt cx="2260238" cy="2297541"/>
          </a:xfrm>
        </p:grpSpPr>
        <p:grpSp>
          <p:nvGrpSpPr>
            <p:cNvPr id="833" name="Google Shape;833;p204"/>
            <p:cNvGrpSpPr/>
            <p:nvPr/>
          </p:nvGrpSpPr>
          <p:grpSpPr>
            <a:xfrm>
              <a:off x="4503395" y="1058238"/>
              <a:ext cx="2260238" cy="2297541"/>
              <a:chOff x="4503395" y="1058238"/>
              <a:chExt cx="2260238" cy="2297541"/>
            </a:xfrm>
          </p:grpSpPr>
          <p:sp>
            <p:nvSpPr>
              <p:cNvPr id="834" name="Google Shape;834;p204"/>
              <p:cNvSpPr/>
              <p:nvPr/>
            </p:nvSpPr>
            <p:spPr>
              <a:xfrm>
                <a:off x="4503395" y="1058238"/>
                <a:ext cx="2258484" cy="2297541"/>
              </a:xfrm>
              <a:prstGeom prst="rect">
                <a:avLst/>
              </a:prstGeom>
              <a:solidFill>
                <a:schemeClr val="lt2"/>
              </a:solidFill>
              <a:ln>
                <a:noFill/>
              </a:ln>
              <a:effectLst>
                <a:outerShdw blurRad="762000" dist="254000" dir="5400000" algn="t" rotWithShape="0">
                  <a:srgbClr val="000000">
                    <a:alpha val="28235"/>
                  </a:srgbClr>
                </a:outerShdw>
              </a:effectLst>
            </p:spPr>
            <p:txBody>
              <a:bodyPr spcFirstLastPara="1" wrap="square" lIns="251975" tIns="1280150" rIns="180000" bIns="396000" anchor="t"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chivo"/>
                  <a:ea typeface="Archivo"/>
                  <a:cs typeface="Archivo"/>
                  <a:sym typeface="Archivo"/>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chivo"/>
                  <a:ea typeface="Archivo"/>
                  <a:cs typeface="Archivo"/>
                  <a:sym typeface="Archivo"/>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chivo"/>
                    <a:ea typeface="Archivo"/>
                    <a:cs typeface="Archivo"/>
                    <a:sym typeface="Archivo"/>
                  </a:rPr>
                  <a:t>Remote</a:t>
                </a:r>
                <a:r>
                  <a:rPr lang="en-US" sz="1400" b="0" i="0" u="none" strike="noStrike" cap="none">
                    <a:solidFill>
                      <a:srgbClr val="000000"/>
                    </a:solidFill>
                    <a:latin typeface="Arial"/>
                    <a:ea typeface="Arial"/>
                    <a:cs typeface="Arial"/>
                    <a:sym typeface="Arial"/>
                  </a:rPr>
                  <a:t> </a:t>
                </a:r>
                <a:r>
                  <a:rPr lang="en-US" sz="1400" b="0" i="0" u="none" strike="noStrike" cap="none">
                    <a:solidFill>
                      <a:schemeClr val="accent1"/>
                    </a:solidFill>
                    <a:latin typeface="Archivo"/>
                    <a:ea typeface="Archivo"/>
                    <a:cs typeface="Archivo"/>
                    <a:sym typeface="Archivo"/>
                  </a:rPr>
                  <a:t>Working</a:t>
                </a:r>
                <a:endParaRPr sz="1400" b="0" i="0" u="none" strike="noStrike" cap="none">
                  <a:solidFill>
                    <a:srgbClr val="000000"/>
                  </a:solidFill>
                  <a:latin typeface="Arial"/>
                  <a:ea typeface="Arial"/>
                  <a:cs typeface="Arial"/>
                  <a:sym typeface="Arial"/>
                </a:endParaRPr>
              </a:p>
            </p:txBody>
          </p:sp>
          <p:sp>
            <p:nvSpPr>
              <p:cNvPr id="835" name="Google Shape;835;p204"/>
              <p:cNvSpPr/>
              <p:nvPr/>
            </p:nvSpPr>
            <p:spPr>
              <a:xfrm rot="10800000" flipH="1">
                <a:off x="4503395" y="1058238"/>
                <a:ext cx="2260238" cy="47535"/>
              </a:xfrm>
              <a:prstGeom prst="rect">
                <a:avLst/>
              </a:prstGeom>
              <a:solidFill>
                <a:schemeClr val="accent1"/>
              </a:solidFill>
              <a:ln>
                <a:noFill/>
              </a:ln>
              <a:effectLst>
                <a:outerShdw blurRad="762000" dist="254000" dir="5400000" algn="t" rotWithShape="0">
                  <a:srgbClr val="000000">
                    <a:alpha val="28235"/>
                  </a:srgbClr>
                </a:outerShdw>
              </a:effectLst>
            </p:spPr>
            <p:txBody>
              <a:bodyPr spcFirstLastPara="1" wrap="square" lIns="251975" tIns="1280150" rIns="180000" bIns="45700" anchor="t" anchorCtr="0">
                <a:noAutofit/>
              </a:bodyPr>
              <a:lstStyle/>
              <a:p>
                <a:pPr marL="0" marR="0" lvl="0" indent="0" algn="l" rtl="0">
                  <a:lnSpc>
                    <a:spcPct val="130000"/>
                  </a:lnSpc>
                  <a:spcBef>
                    <a:spcPts val="0"/>
                  </a:spcBef>
                  <a:spcAft>
                    <a:spcPts val="0"/>
                  </a:spcAft>
                  <a:buClr>
                    <a:srgbClr val="000000"/>
                  </a:buClr>
                  <a:buSzPts val="1000"/>
                  <a:buFont typeface="Arial"/>
                  <a:buNone/>
                </a:pPr>
                <a:endParaRPr sz="1000" b="0" i="0" u="none" strike="noStrike" cap="none">
                  <a:solidFill>
                    <a:schemeClr val="dk1"/>
                  </a:solidFill>
                  <a:latin typeface="Archivo"/>
                  <a:ea typeface="Archivo"/>
                  <a:cs typeface="Archivo"/>
                  <a:sym typeface="Archivo"/>
                </a:endParaRPr>
              </a:p>
            </p:txBody>
          </p:sp>
        </p:grpSp>
        <p:pic>
          <p:nvPicPr>
            <p:cNvPr id="836" name="Google Shape;836;p204"/>
            <p:cNvPicPr preferRelativeResize="0"/>
            <p:nvPr/>
          </p:nvPicPr>
          <p:blipFill rotWithShape="1">
            <a:blip r:embed="rId3">
              <a:alphaModFix/>
            </a:blip>
            <a:srcRect/>
            <a:stretch/>
          </p:blipFill>
          <p:spPr>
            <a:xfrm>
              <a:off x="4978682" y="1345914"/>
              <a:ext cx="1339921" cy="1339921"/>
            </a:xfrm>
            <a:prstGeom prst="rect">
              <a:avLst/>
            </a:prstGeom>
            <a:noFill/>
            <a:ln>
              <a:noFill/>
            </a:ln>
          </p:spPr>
        </p:pic>
      </p:grpSp>
      <p:grpSp>
        <p:nvGrpSpPr>
          <p:cNvPr id="837" name="Google Shape;837;p204"/>
          <p:cNvGrpSpPr/>
          <p:nvPr/>
        </p:nvGrpSpPr>
        <p:grpSpPr>
          <a:xfrm>
            <a:off x="7010709" y="1149678"/>
            <a:ext cx="2260238" cy="2297541"/>
            <a:chOff x="7010709" y="1058238"/>
            <a:chExt cx="2260238" cy="2297541"/>
          </a:xfrm>
        </p:grpSpPr>
        <p:grpSp>
          <p:nvGrpSpPr>
            <p:cNvPr id="838" name="Google Shape;838;p204"/>
            <p:cNvGrpSpPr/>
            <p:nvPr/>
          </p:nvGrpSpPr>
          <p:grpSpPr>
            <a:xfrm>
              <a:off x="7010709" y="1058238"/>
              <a:ext cx="2260238" cy="2297541"/>
              <a:chOff x="7010709" y="1058238"/>
              <a:chExt cx="2260238" cy="2297541"/>
            </a:xfrm>
          </p:grpSpPr>
          <p:sp>
            <p:nvSpPr>
              <p:cNvPr id="839" name="Google Shape;839;p204"/>
              <p:cNvSpPr/>
              <p:nvPr/>
            </p:nvSpPr>
            <p:spPr>
              <a:xfrm>
                <a:off x="7010709" y="1058238"/>
                <a:ext cx="2258484" cy="2297541"/>
              </a:xfrm>
              <a:prstGeom prst="rect">
                <a:avLst/>
              </a:prstGeom>
              <a:solidFill>
                <a:schemeClr val="lt2"/>
              </a:solidFill>
              <a:ln>
                <a:noFill/>
              </a:ln>
              <a:effectLst>
                <a:outerShdw blurRad="38100" dist="12700" dir="2700000" algn="tl" rotWithShape="0">
                  <a:srgbClr val="000000">
                    <a:alpha val="13333"/>
                  </a:srgbClr>
                </a:outerShdw>
              </a:effectLst>
            </p:spPr>
            <p:txBody>
              <a:bodyPr spcFirstLastPara="1" wrap="square" lIns="251975" tIns="1280150" rIns="180000" bIns="396000" anchor="t"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chivo"/>
                  <a:ea typeface="Archivo"/>
                  <a:cs typeface="Archivo"/>
                  <a:sym typeface="Archivo"/>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chivo"/>
                  <a:ea typeface="Archivo"/>
                  <a:cs typeface="Archivo"/>
                  <a:sym typeface="Archivo"/>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chivo"/>
                    <a:ea typeface="Archivo"/>
                    <a:cs typeface="Archivo"/>
                    <a:sym typeface="Archivo"/>
                  </a:rPr>
                  <a:t>Bring Your Own Device </a:t>
                </a:r>
                <a:r>
                  <a:rPr lang="en-US" sz="1400" b="0" i="0" u="none" strike="noStrike" cap="none">
                    <a:solidFill>
                      <a:schemeClr val="accent1"/>
                    </a:solidFill>
                    <a:latin typeface="Archivo"/>
                    <a:ea typeface="Archivo"/>
                    <a:cs typeface="Archivo"/>
                    <a:sym typeface="Archivo"/>
                  </a:rPr>
                  <a:t>(BYOD)</a:t>
                </a:r>
                <a:endParaRPr sz="1400" b="0" i="0" u="none" strike="noStrike" cap="none">
                  <a:solidFill>
                    <a:srgbClr val="000000"/>
                  </a:solidFill>
                  <a:latin typeface="Arial"/>
                  <a:ea typeface="Arial"/>
                  <a:cs typeface="Arial"/>
                  <a:sym typeface="Arial"/>
                </a:endParaRPr>
              </a:p>
            </p:txBody>
          </p:sp>
          <p:sp>
            <p:nvSpPr>
              <p:cNvPr id="840" name="Google Shape;840;p204"/>
              <p:cNvSpPr/>
              <p:nvPr/>
            </p:nvSpPr>
            <p:spPr>
              <a:xfrm rot="10800000" flipH="1">
                <a:off x="7010709" y="1058238"/>
                <a:ext cx="2260238" cy="47535"/>
              </a:xfrm>
              <a:prstGeom prst="rect">
                <a:avLst/>
              </a:prstGeom>
              <a:solidFill>
                <a:srgbClr val="C2CCD1"/>
              </a:solidFill>
              <a:ln>
                <a:noFill/>
              </a:ln>
            </p:spPr>
            <p:txBody>
              <a:bodyPr spcFirstLastPara="1" wrap="square" lIns="251975" tIns="1280150" rIns="180000" bIns="45700" anchor="t" anchorCtr="0">
                <a:noAutofit/>
              </a:bodyPr>
              <a:lstStyle/>
              <a:p>
                <a:pPr marL="0" marR="0" lvl="0" indent="0" algn="ctr" rtl="0">
                  <a:lnSpc>
                    <a:spcPct val="130000"/>
                  </a:lnSpc>
                  <a:spcBef>
                    <a:spcPts val="0"/>
                  </a:spcBef>
                  <a:spcAft>
                    <a:spcPts val="0"/>
                  </a:spcAft>
                  <a:buClr>
                    <a:srgbClr val="000000"/>
                  </a:buClr>
                  <a:buSzPts val="1000"/>
                  <a:buFont typeface="Arial"/>
                  <a:buNone/>
                </a:pPr>
                <a:endParaRPr sz="1000" b="0" i="0" u="none" strike="noStrike" cap="none">
                  <a:solidFill>
                    <a:schemeClr val="dk1"/>
                  </a:solidFill>
                  <a:latin typeface="Archivo"/>
                  <a:ea typeface="Archivo"/>
                  <a:cs typeface="Archivo"/>
                  <a:sym typeface="Archivo"/>
                </a:endParaRPr>
              </a:p>
            </p:txBody>
          </p:sp>
        </p:grpSp>
        <p:pic>
          <p:nvPicPr>
            <p:cNvPr id="841" name="Google Shape;841;p204"/>
            <p:cNvPicPr preferRelativeResize="0"/>
            <p:nvPr/>
          </p:nvPicPr>
          <p:blipFill rotWithShape="1">
            <a:blip r:embed="rId4">
              <a:alphaModFix/>
            </a:blip>
            <a:srcRect/>
            <a:stretch/>
          </p:blipFill>
          <p:spPr>
            <a:xfrm>
              <a:off x="7476494" y="1345579"/>
              <a:ext cx="1339922" cy="1339922"/>
            </a:xfrm>
            <a:prstGeom prst="rect">
              <a:avLst/>
            </a:prstGeom>
            <a:noFill/>
            <a:ln>
              <a:noFill/>
            </a:ln>
          </p:spPr>
        </p:pic>
      </p:grpSp>
      <p:grpSp>
        <p:nvGrpSpPr>
          <p:cNvPr id="842" name="Google Shape;842;p204"/>
          <p:cNvGrpSpPr/>
          <p:nvPr/>
        </p:nvGrpSpPr>
        <p:grpSpPr>
          <a:xfrm>
            <a:off x="9536437" y="1147968"/>
            <a:ext cx="2260238" cy="2297541"/>
            <a:chOff x="9536437" y="1056528"/>
            <a:chExt cx="2260238" cy="2297541"/>
          </a:xfrm>
        </p:grpSpPr>
        <p:grpSp>
          <p:nvGrpSpPr>
            <p:cNvPr id="843" name="Google Shape;843;p204"/>
            <p:cNvGrpSpPr/>
            <p:nvPr/>
          </p:nvGrpSpPr>
          <p:grpSpPr>
            <a:xfrm>
              <a:off x="9536437" y="1056528"/>
              <a:ext cx="2260238" cy="2297541"/>
              <a:chOff x="9536437" y="1056528"/>
              <a:chExt cx="2260238" cy="2297541"/>
            </a:xfrm>
          </p:grpSpPr>
          <p:sp>
            <p:nvSpPr>
              <p:cNvPr id="844" name="Google Shape;844;p204"/>
              <p:cNvSpPr/>
              <p:nvPr/>
            </p:nvSpPr>
            <p:spPr>
              <a:xfrm>
                <a:off x="9536437" y="1056528"/>
                <a:ext cx="2258484" cy="2297541"/>
              </a:xfrm>
              <a:prstGeom prst="rect">
                <a:avLst/>
              </a:prstGeom>
              <a:solidFill>
                <a:schemeClr val="lt2"/>
              </a:solidFill>
              <a:ln>
                <a:noFill/>
              </a:ln>
              <a:effectLst>
                <a:outerShdw blurRad="38100" dist="12700" dir="2700000" algn="tl" rotWithShape="0">
                  <a:srgbClr val="000000">
                    <a:alpha val="13333"/>
                  </a:srgbClr>
                </a:outerShdw>
              </a:effectLst>
            </p:spPr>
            <p:txBody>
              <a:bodyPr spcFirstLastPara="1" wrap="square" lIns="251975" tIns="1280150" rIns="180000" bIns="396000" anchor="t"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chivo"/>
                  <a:ea typeface="Archivo"/>
                  <a:cs typeface="Archivo"/>
                  <a:sym typeface="Archivo"/>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chivo"/>
                  <a:ea typeface="Archivo"/>
                  <a:cs typeface="Archivo"/>
                  <a:sym typeface="Archivo"/>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chivo"/>
                    <a:ea typeface="Archivo"/>
                    <a:cs typeface="Archivo"/>
                    <a:sym typeface="Archivo"/>
                  </a:rPr>
                  <a:t>Office </a:t>
                </a:r>
                <a:r>
                  <a:rPr lang="en-US" sz="1400" b="0" i="0" u="none" strike="noStrike" cap="none">
                    <a:solidFill>
                      <a:schemeClr val="accent1"/>
                    </a:solidFill>
                    <a:latin typeface="Archivo"/>
                    <a:ea typeface="Archivo"/>
                    <a:cs typeface="Archivo"/>
                    <a:sym typeface="Archivo"/>
                  </a:rPr>
                  <a:t>365 </a:t>
                </a:r>
                <a:r>
                  <a:rPr lang="en-US" sz="1400" b="0" i="0" u="none" strike="noStrike" cap="none">
                    <a:solidFill>
                      <a:schemeClr val="dk2"/>
                    </a:solidFill>
                    <a:latin typeface="Archivo"/>
                    <a:ea typeface="Archivo"/>
                    <a:cs typeface="Archivo"/>
                    <a:sym typeface="Archivo"/>
                  </a:rPr>
                  <a:t>&amp; Cloud Apps</a:t>
                </a:r>
                <a:endParaRPr sz="1400" b="0" i="0" u="none" strike="noStrike" cap="none">
                  <a:solidFill>
                    <a:schemeClr val="dk2"/>
                  </a:solidFill>
                  <a:latin typeface="Arial"/>
                  <a:ea typeface="Arial"/>
                  <a:cs typeface="Arial"/>
                  <a:sym typeface="Arial"/>
                </a:endParaRPr>
              </a:p>
            </p:txBody>
          </p:sp>
          <p:sp>
            <p:nvSpPr>
              <p:cNvPr id="845" name="Google Shape;845;p204"/>
              <p:cNvSpPr/>
              <p:nvPr/>
            </p:nvSpPr>
            <p:spPr>
              <a:xfrm rot="10800000" flipH="1">
                <a:off x="9536437" y="1056528"/>
                <a:ext cx="2260238" cy="47535"/>
              </a:xfrm>
              <a:prstGeom prst="rect">
                <a:avLst/>
              </a:prstGeom>
              <a:solidFill>
                <a:srgbClr val="C2CCD1"/>
              </a:solidFill>
              <a:ln>
                <a:noFill/>
              </a:ln>
            </p:spPr>
            <p:txBody>
              <a:bodyPr spcFirstLastPara="1" wrap="square" lIns="251975" tIns="1280150" rIns="180000" bIns="45700" anchor="t" anchorCtr="0">
                <a:noAutofit/>
              </a:bodyPr>
              <a:lstStyle/>
              <a:p>
                <a:pPr marL="0" marR="0" lvl="0" indent="0" algn="ctr" rtl="0">
                  <a:lnSpc>
                    <a:spcPct val="130000"/>
                  </a:lnSpc>
                  <a:spcBef>
                    <a:spcPts val="0"/>
                  </a:spcBef>
                  <a:spcAft>
                    <a:spcPts val="0"/>
                  </a:spcAft>
                  <a:buClr>
                    <a:srgbClr val="000000"/>
                  </a:buClr>
                  <a:buSzPts val="1000"/>
                  <a:buFont typeface="Arial"/>
                  <a:buNone/>
                </a:pPr>
                <a:endParaRPr sz="1000" b="0" i="0" u="none" strike="noStrike" cap="none">
                  <a:solidFill>
                    <a:schemeClr val="dk1"/>
                  </a:solidFill>
                  <a:latin typeface="Archivo"/>
                  <a:ea typeface="Archivo"/>
                  <a:cs typeface="Archivo"/>
                  <a:sym typeface="Archivo"/>
                </a:endParaRPr>
              </a:p>
            </p:txBody>
          </p:sp>
        </p:grpSp>
        <p:pic>
          <p:nvPicPr>
            <p:cNvPr id="846" name="Google Shape;846;p204"/>
            <p:cNvPicPr preferRelativeResize="0"/>
            <p:nvPr/>
          </p:nvPicPr>
          <p:blipFill rotWithShape="1">
            <a:blip r:embed="rId5">
              <a:alphaModFix/>
            </a:blip>
            <a:srcRect/>
            <a:stretch/>
          </p:blipFill>
          <p:spPr>
            <a:xfrm>
              <a:off x="10015161" y="1345579"/>
              <a:ext cx="1339922" cy="1339922"/>
            </a:xfrm>
            <a:prstGeom prst="rect">
              <a:avLst/>
            </a:prstGeom>
            <a:noFill/>
            <a:ln>
              <a:noFill/>
            </a:ln>
          </p:spPr>
        </p:pic>
      </p:grpSp>
      <p:grpSp>
        <p:nvGrpSpPr>
          <p:cNvPr id="847" name="Google Shape;847;p204"/>
          <p:cNvGrpSpPr/>
          <p:nvPr/>
        </p:nvGrpSpPr>
        <p:grpSpPr>
          <a:xfrm>
            <a:off x="4503395" y="3791668"/>
            <a:ext cx="2260238" cy="2297541"/>
            <a:chOff x="4503395" y="3700228"/>
            <a:chExt cx="2260238" cy="2297541"/>
          </a:xfrm>
        </p:grpSpPr>
        <p:grpSp>
          <p:nvGrpSpPr>
            <p:cNvPr id="848" name="Google Shape;848;p204"/>
            <p:cNvGrpSpPr/>
            <p:nvPr/>
          </p:nvGrpSpPr>
          <p:grpSpPr>
            <a:xfrm>
              <a:off x="4503395" y="3700228"/>
              <a:ext cx="2260238" cy="2297541"/>
              <a:chOff x="4503395" y="3700228"/>
              <a:chExt cx="2260238" cy="2297541"/>
            </a:xfrm>
          </p:grpSpPr>
          <p:sp>
            <p:nvSpPr>
              <p:cNvPr id="849" name="Google Shape;849;p204"/>
              <p:cNvSpPr/>
              <p:nvPr/>
            </p:nvSpPr>
            <p:spPr>
              <a:xfrm>
                <a:off x="4503395" y="3700228"/>
                <a:ext cx="2258484" cy="2297541"/>
              </a:xfrm>
              <a:prstGeom prst="rect">
                <a:avLst/>
              </a:prstGeom>
              <a:solidFill>
                <a:schemeClr val="lt2"/>
              </a:solidFill>
              <a:ln>
                <a:noFill/>
              </a:ln>
              <a:effectLst>
                <a:outerShdw blurRad="38100" dist="12700" dir="2700000" algn="tl" rotWithShape="0">
                  <a:srgbClr val="000000">
                    <a:alpha val="13333"/>
                  </a:srgbClr>
                </a:outerShdw>
              </a:effectLst>
            </p:spPr>
            <p:txBody>
              <a:bodyPr spcFirstLastPara="1" wrap="square" lIns="251975" tIns="1280150" rIns="180000" bIns="396000" anchor="t"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chivo"/>
                  <a:ea typeface="Archivo"/>
                  <a:cs typeface="Archivo"/>
                  <a:sym typeface="Archivo"/>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chivo"/>
                  <a:ea typeface="Archivo"/>
                  <a:cs typeface="Archivo"/>
                  <a:sym typeface="Archivo"/>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chivo"/>
                    <a:ea typeface="Archivo"/>
                    <a:cs typeface="Archivo"/>
                    <a:sym typeface="Archivo"/>
                  </a:rPr>
                  <a:t>Mobile </a:t>
                </a:r>
                <a:r>
                  <a:rPr lang="en-US" sz="1400" b="0" i="0" u="none" strike="noStrike" cap="none">
                    <a:solidFill>
                      <a:schemeClr val="accent1"/>
                    </a:solidFill>
                    <a:latin typeface="Archivo"/>
                    <a:ea typeface="Archivo"/>
                    <a:cs typeface="Archivo"/>
                    <a:sym typeface="Archivo"/>
                  </a:rPr>
                  <a:t>Apps</a:t>
                </a:r>
                <a:endParaRPr sz="1400" b="0" i="0" u="none" strike="noStrike" cap="none">
                  <a:solidFill>
                    <a:srgbClr val="000000"/>
                  </a:solidFill>
                  <a:latin typeface="Arial"/>
                  <a:ea typeface="Arial"/>
                  <a:cs typeface="Arial"/>
                  <a:sym typeface="Arial"/>
                </a:endParaRPr>
              </a:p>
            </p:txBody>
          </p:sp>
          <p:sp>
            <p:nvSpPr>
              <p:cNvPr id="850" name="Google Shape;850;p204"/>
              <p:cNvSpPr/>
              <p:nvPr/>
            </p:nvSpPr>
            <p:spPr>
              <a:xfrm rot="10800000" flipH="1">
                <a:off x="4503395" y="3700228"/>
                <a:ext cx="2260238" cy="47535"/>
              </a:xfrm>
              <a:prstGeom prst="rect">
                <a:avLst/>
              </a:prstGeom>
              <a:solidFill>
                <a:srgbClr val="C2CCD1"/>
              </a:solidFill>
              <a:ln>
                <a:noFill/>
              </a:ln>
            </p:spPr>
            <p:txBody>
              <a:bodyPr spcFirstLastPara="1" wrap="square" lIns="251975" tIns="1280150" rIns="180000" bIns="45700" anchor="t" anchorCtr="0">
                <a:noAutofit/>
              </a:bodyPr>
              <a:lstStyle/>
              <a:p>
                <a:pPr marL="0" marR="0" lvl="0" indent="0" algn="ctr" rtl="0">
                  <a:lnSpc>
                    <a:spcPct val="130000"/>
                  </a:lnSpc>
                  <a:spcBef>
                    <a:spcPts val="0"/>
                  </a:spcBef>
                  <a:spcAft>
                    <a:spcPts val="0"/>
                  </a:spcAft>
                  <a:buClr>
                    <a:srgbClr val="000000"/>
                  </a:buClr>
                  <a:buSzPts val="1000"/>
                  <a:buFont typeface="Arial"/>
                  <a:buNone/>
                </a:pPr>
                <a:endParaRPr sz="1000" b="0" i="0" u="none" strike="noStrike" cap="none">
                  <a:solidFill>
                    <a:schemeClr val="dk1"/>
                  </a:solidFill>
                  <a:latin typeface="Archivo"/>
                  <a:ea typeface="Archivo"/>
                  <a:cs typeface="Archivo"/>
                  <a:sym typeface="Archivo"/>
                </a:endParaRPr>
              </a:p>
            </p:txBody>
          </p:sp>
        </p:grpSp>
        <p:pic>
          <p:nvPicPr>
            <p:cNvPr id="851" name="Google Shape;851;p204"/>
            <p:cNvPicPr preferRelativeResize="0"/>
            <p:nvPr/>
          </p:nvPicPr>
          <p:blipFill rotWithShape="1">
            <a:blip r:embed="rId6">
              <a:alphaModFix/>
            </a:blip>
            <a:srcRect/>
            <a:stretch/>
          </p:blipFill>
          <p:spPr>
            <a:xfrm>
              <a:off x="4962418" y="3972338"/>
              <a:ext cx="1353620" cy="1353620"/>
            </a:xfrm>
            <a:prstGeom prst="rect">
              <a:avLst/>
            </a:prstGeom>
            <a:noFill/>
            <a:ln>
              <a:noFill/>
            </a:ln>
          </p:spPr>
        </p:pic>
      </p:grpSp>
      <p:grpSp>
        <p:nvGrpSpPr>
          <p:cNvPr id="852" name="Google Shape;852;p204"/>
          <p:cNvGrpSpPr/>
          <p:nvPr/>
        </p:nvGrpSpPr>
        <p:grpSpPr>
          <a:xfrm>
            <a:off x="7010709" y="3791668"/>
            <a:ext cx="2260238" cy="2297541"/>
            <a:chOff x="7010709" y="3700228"/>
            <a:chExt cx="2260238" cy="2297541"/>
          </a:xfrm>
        </p:grpSpPr>
        <p:grpSp>
          <p:nvGrpSpPr>
            <p:cNvPr id="853" name="Google Shape;853;p204"/>
            <p:cNvGrpSpPr/>
            <p:nvPr/>
          </p:nvGrpSpPr>
          <p:grpSpPr>
            <a:xfrm>
              <a:off x="7010709" y="3700228"/>
              <a:ext cx="2260238" cy="2297541"/>
              <a:chOff x="7010709" y="3700228"/>
              <a:chExt cx="2260238" cy="2297541"/>
            </a:xfrm>
          </p:grpSpPr>
          <p:sp>
            <p:nvSpPr>
              <p:cNvPr id="854" name="Google Shape;854;p204"/>
              <p:cNvSpPr/>
              <p:nvPr/>
            </p:nvSpPr>
            <p:spPr>
              <a:xfrm>
                <a:off x="7010709" y="3700228"/>
                <a:ext cx="2258484" cy="2297541"/>
              </a:xfrm>
              <a:prstGeom prst="rect">
                <a:avLst/>
              </a:prstGeom>
              <a:solidFill>
                <a:schemeClr val="lt2"/>
              </a:solidFill>
              <a:ln>
                <a:noFill/>
              </a:ln>
              <a:effectLst>
                <a:outerShdw blurRad="38100" dist="12700" dir="2700000" algn="tl" rotWithShape="0">
                  <a:srgbClr val="000000">
                    <a:alpha val="13333"/>
                  </a:srgbClr>
                </a:outerShdw>
              </a:effectLst>
            </p:spPr>
            <p:txBody>
              <a:bodyPr spcFirstLastPara="1" wrap="square" lIns="251975" tIns="1280150" rIns="180000" bIns="396000" anchor="t"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chivo"/>
                  <a:ea typeface="Archivo"/>
                  <a:cs typeface="Archivo"/>
                  <a:sym typeface="Archivo"/>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chivo"/>
                  <a:ea typeface="Archivo"/>
                  <a:cs typeface="Archivo"/>
                  <a:sym typeface="Archivo"/>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chivo"/>
                    <a:ea typeface="Archivo"/>
                    <a:cs typeface="Archivo"/>
                    <a:sym typeface="Archivo"/>
                  </a:rPr>
                  <a:t>Zero </a:t>
                </a:r>
                <a:r>
                  <a:rPr lang="en-US" sz="1400" b="0" i="0" u="none" strike="noStrike" cap="none">
                    <a:solidFill>
                      <a:schemeClr val="accent1"/>
                    </a:solidFill>
                    <a:latin typeface="Archivo"/>
                    <a:ea typeface="Archivo"/>
                    <a:cs typeface="Archivo"/>
                    <a:sym typeface="Archivo"/>
                  </a:rPr>
                  <a:t>Trust</a:t>
                </a:r>
                <a:endParaRPr sz="1400" b="0" i="0" u="none" strike="noStrike" cap="none">
                  <a:solidFill>
                    <a:srgbClr val="000000"/>
                  </a:solidFill>
                  <a:latin typeface="Arial"/>
                  <a:ea typeface="Arial"/>
                  <a:cs typeface="Arial"/>
                  <a:sym typeface="Arial"/>
                </a:endParaRPr>
              </a:p>
            </p:txBody>
          </p:sp>
          <p:sp>
            <p:nvSpPr>
              <p:cNvPr id="855" name="Google Shape;855;p204"/>
              <p:cNvSpPr/>
              <p:nvPr/>
            </p:nvSpPr>
            <p:spPr>
              <a:xfrm rot="10800000" flipH="1">
                <a:off x="7010709" y="3700228"/>
                <a:ext cx="2260238" cy="47535"/>
              </a:xfrm>
              <a:prstGeom prst="rect">
                <a:avLst/>
              </a:prstGeom>
              <a:solidFill>
                <a:srgbClr val="C2CCD1"/>
              </a:solidFill>
              <a:ln>
                <a:noFill/>
              </a:ln>
            </p:spPr>
            <p:txBody>
              <a:bodyPr spcFirstLastPara="1" wrap="square" lIns="251975" tIns="1280150" rIns="180000" bIns="45700" anchor="t" anchorCtr="0">
                <a:noAutofit/>
              </a:bodyPr>
              <a:lstStyle/>
              <a:p>
                <a:pPr marL="0" marR="0" lvl="0" indent="0" algn="ctr" rtl="0">
                  <a:lnSpc>
                    <a:spcPct val="130000"/>
                  </a:lnSpc>
                  <a:spcBef>
                    <a:spcPts val="0"/>
                  </a:spcBef>
                  <a:spcAft>
                    <a:spcPts val="0"/>
                  </a:spcAft>
                  <a:buClr>
                    <a:srgbClr val="000000"/>
                  </a:buClr>
                  <a:buSzPts val="1000"/>
                  <a:buFont typeface="Arial"/>
                  <a:buNone/>
                </a:pPr>
                <a:endParaRPr sz="1000" b="0" i="0" u="none" strike="noStrike" cap="none">
                  <a:solidFill>
                    <a:schemeClr val="dk1"/>
                  </a:solidFill>
                  <a:latin typeface="Archivo"/>
                  <a:ea typeface="Archivo"/>
                  <a:cs typeface="Archivo"/>
                  <a:sym typeface="Archivo"/>
                </a:endParaRPr>
              </a:p>
            </p:txBody>
          </p:sp>
        </p:grpSp>
        <p:pic>
          <p:nvPicPr>
            <p:cNvPr id="856" name="Google Shape;856;p204"/>
            <p:cNvPicPr preferRelativeResize="0"/>
            <p:nvPr/>
          </p:nvPicPr>
          <p:blipFill rotWithShape="1">
            <a:blip r:embed="rId7">
              <a:alphaModFix/>
            </a:blip>
            <a:srcRect/>
            <a:stretch/>
          </p:blipFill>
          <p:spPr>
            <a:xfrm>
              <a:off x="7461270" y="3972338"/>
              <a:ext cx="1353620" cy="1353620"/>
            </a:xfrm>
            <a:prstGeom prst="rect">
              <a:avLst/>
            </a:prstGeom>
            <a:noFill/>
            <a:ln>
              <a:noFill/>
            </a:ln>
          </p:spPr>
        </p:pic>
      </p:grpSp>
      <p:grpSp>
        <p:nvGrpSpPr>
          <p:cNvPr id="857" name="Google Shape;857;p204"/>
          <p:cNvGrpSpPr/>
          <p:nvPr/>
        </p:nvGrpSpPr>
        <p:grpSpPr>
          <a:xfrm>
            <a:off x="9536437" y="3789958"/>
            <a:ext cx="2260238" cy="2297541"/>
            <a:chOff x="9536437" y="3698518"/>
            <a:chExt cx="2260238" cy="2297541"/>
          </a:xfrm>
        </p:grpSpPr>
        <p:grpSp>
          <p:nvGrpSpPr>
            <p:cNvPr id="858" name="Google Shape;858;p204"/>
            <p:cNvGrpSpPr/>
            <p:nvPr/>
          </p:nvGrpSpPr>
          <p:grpSpPr>
            <a:xfrm>
              <a:off x="9536437" y="3698518"/>
              <a:ext cx="2260238" cy="2297541"/>
              <a:chOff x="9536437" y="3698518"/>
              <a:chExt cx="2260238" cy="2297541"/>
            </a:xfrm>
          </p:grpSpPr>
          <p:sp>
            <p:nvSpPr>
              <p:cNvPr id="859" name="Google Shape;859;p204"/>
              <p:cNvSpPr/>
              <p:nvPr/>
            </p:nvSpPr>
            <p:spPr>
              <a:xfrm>
                <a:off x="9536437" y="3698518"/>
                <a:ext cx="2258484" cy="2297541"/>
              </a:xfrm>
              <a:prstGeom prst="rect">
                <a:avLst/>
              </a:prstGeom>
              <a:solidFill>
                <a:schemeClr val="lt2"/>
              </a:solidFill>
              <a:ln>
                <a:noFill/>
              </a:ln>
              <a:effectLst>
                <a:outerShdw blurRad="38100" dist="12700" dir="2700000" algn="tl" rotWithShape="0">
                  <a:srgbClr val="000000">
                    <a:alpha val="13333"/>
                  </a:srgbClr>
                </a:outerShdw>
              </a:effectLst>
            </p:spPr>
            <p:txBody>
              <a:bodyPr spcFirstLastPara="1" wrap="square" lIns="251975" tIns="1280150" rIns="180000" bIns="396000" anchor="t"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chivo"/>
                  <a:ea typeface="Archivo"/>
                  <a:cs typeface="Archivo"/>
                  <a:sym typeface="Archivo"/>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chivo"/>
                  <a:ea typeface="Archivo"/>
                  <a:cs typeface="Archivo"/>
                  <a:sym typeface="Archivo"/>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chivo"/>
                    <a:ea typeface="Archivo"/>
                    <a:cs typeface="Archivo"/>
                    <a:sym typeface="Archivo"/>
                  </a:rPr>
                  <a:t>Compliance </a:t>
                </a:r>
                <a:r>
                  <a:rPr lang="en-US" sz="1400" b="0" i="0" u="none" strike="noStrike" cap="none">
                    <a:solidFill>
                      <a:schemeClr val="accent1"/>
                    </a:solidFill>
                    <a:latin typeface="Archivo"/>
                    <a:ea typeface="Archivo"/>
                    <a:cs typeface="Archivo"/>
                    <a:sym typeface="Archivo"/>
                  </a:rPr>
                  <a:t>Mandates</a:t>
                </a:r>
                <a:endParaRPr sz="1400" b="0" i="0" u="none" strike="noStrike" cap="none">
                  <a:solidFill>
                    <a:srgbClr val="000000"/>
                  </a:solidFill>
                  <a:latin typeface="Arial"/>
                  <a:ea typeface="Arial"/>
                  <a:cs typeface="Arial"/>
                  <a:sym typeface="Arial"/>
                </a:endParaRPr>
              </a:p>
            </p:txBody>
          </p:sp>
          <p:sp>
            <p:nvSpPr>
              <p:cNvPr id="860" name="Google Shape;860;p204"/>
              <p:cNvSpPr/>
              <p:nvPr/>
            </p:nvSpPr>
            <p:spPr>
              <a:xfrm rot="10800000" flipH="1">
                <a:off x="9536437" y="3698518"/>
                <a:ext cx="2260238" cy="47535"/>
              </a:xfrm>
              <a:prstGeom prst="rect">
                <a:avLst/>
              </a:prstGeom>
              <a:solidFill>
                <a:srgbClr val="C2CCD1"/>
              </a:solidFill>
              <a:ln>
                <a:noFill/>
              </a:ln>
            </p:spPr>
            <p:txBody>
              <a:bodyPr spcFirstLastPara="1" wrap="square" lIns="251975" tIns="1280150" rIns="180000" bIns="45700" anchor="t" anchorCtr="0">
                <a:noAutofit/>
              </a:bodyPr>
              <a:lstStyle/>
              <a:p>
                <a:pPr marL="0" marR="0" lvl="0" indent="0" algn="ctr" rtl="0">
                  <a:lnSpc>
                    <a:spcPct val="130000"/>
                  </a:lnSpc>
                  <a:spcBef>
                    <a:spcPts val="0"/>
                  </a:spcBef>
                  <a:spcAft>
                    <a:spcPts val="0"/>
                  </a:spcAft>
                  <a:buClr>
                    <a:srgbClr val="000000"/>
                  </a:buClr>
                  <a:buSzPts val="1000"/>
                  <a:buFont typeface="Arial"/>
                  <a:buNone/>
                </a:pPr>
                <a:endParaRPr sz="1000" b="0" i="0" u="none" strike="noStrike" cap="none">
                  <a:solidFill>
                    <a:schemeClr val="dk1"/>
                  </a:solidFill>
                  <a:latin typeface="Archivo"/>
                  <a:ea typeface="Archivo"/>
                  <a:cs typeface="Archivo"/>
                  <a:sym typeface="Archivo"/>
                </a:endParaRPr>
              </a:p>
            </p:txBody>
          </p:sp>
        </p:grpSp>
        <p:pic>
          <p:nvPicPr>
            <p:cNvPr id="861" name="Google Shape;861;p204"/>
            <p:cNvPicPr preferRelativeResize="0"/>
            <p:nvPr/>
          </p:nvPicPr>
          <p:blipFill rotWithShape="1">
            <a:blip r:embed="rId8">
              <a:alphaModFix/>
            </a:blip>
            <a:srcRect/>
            <a:stretch/>
          </p:blipFill>
          <p:spPr>
            <a:xfrm>
              <a:off x="9988718" y="3972338"/>
              <a:ext cx="1353620" cy="1353620"/>
            </a:xfrm>
            <a:prstGeom prst="rect">
              <a:avLst/>
            </a:prstGeom>
            <a:noFill/>
            <a:ln>
              <a:noFill/>
            </a:ln>
          </p:spPr>
        </p:pic>
      </p:grpSp>
      <p:sp>
        <p:nvSpPr>
          <p:cNvPr id="862" name="Google Shape;862;p204"/>
          <p:cNvSpPr txBox="1"/>
          <p:nvPr/>
        </p:nvSpPr>
        <p:spPr>
          <a:xfrm>
            <a:off x="936487" y="2106980"/>
            <a:ext cx="3425003" cy="32624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Archivo"/>
                <a:ea typeface="Archivo"/>
                <a:cs typeface="Archivo"/>
                <a:sym typeface="Archivo"/>
              </a:rPr>
              <a:t>We address enterprise risk by </a:t>
            </a:r>
            <a:r>
              <a:rPr lang="en-US" sz="2400" b="1" i="0" u="none" strike="noStrike" cap="none">
                <a:solidFill>
                  <a:schemeClr val="accent1"/>
                </a:solidFill>
                <a:latin typeface="Archivo"/>
                <a:ea typeface="Archivo"/>
                <a:cs typeface="Archivo"/>
                <a:sym typeface="Archivo"/>
              </a:rPr>
              <a:t>lowering</a:t>
            </a:r>
            <a:r>
              <a:rPr lang="en-US" sz="2400" b="0" i="0" u="none" strike="noStrike" cap="none">
                <a:solidFill>
                  <a:srgbClr val="000000"/>
                </a:solidFill>
                <a:latin typeface="Archivo"/>
                <a:ea typeface="Archivo"/>
                <a:cs typeface="Archivo"/>
                <a:sym typeface="Archivo"/>
              </a:rPr>
              <a:t> it from mobile threats and attacks on endpoints and apps. Therefore,</a:t>
            </a:r>
            <a:r>
              <a:rPr lang="en-US" sz="2400" b="1" i="0" u="none" strike="noStrike" cap="none">
                <a:solidFill>
                  <a:srgbClr val="000000"/>
                </a:solidFill>
                <a:latin typeface="Archivo"/>
                <a:ea typeface="Archivo"/>
                <a:cs typeface="Archivo"/>
                <a:sym typeface="Archivo"/>
              </a:rPr>
              <a:t> </a:t>
            </a:r>
            <a:r>
              <a:rPr lang="en-US" sz="2400" b="1" i="0" u="none" strike="noStrike" cap="none">
                <a:solidFill>
                  <a:schemeClr val="accent1"/>
                </a:solidFill>
                <a:latin typeface="Archivo"/>
                <a:ea typeface="Archivo"/>
                <a:cs typeface="Archivo"/>
                <a:sym typeface="Archivo"/>
              </a:rPr>
              <a:t>increasing</a:t>
            </a:r>
            <a:r>
              <a:rPr lang="en-US" sz="2400" b="1" i="0" u="none" strike="noStrike" cap="none">
                <a:solidFill>
                  <a:srgbClr val="000000"/>
                </a:solidFill>
                <a:latin typeface="Archivo"/>
                <a:ea typeface="Archivo"/>
                <a:cs typeface="Archivo"/>
                <a:sym typeface="Archivo"/>
              </a:rPr>
              <a:t> </a:t>
            </a:r>
            <a:r>
              <a:rPr lang="en-US" sz="2400" b="0" i="0" u="none" strike="noStrike" cap="none">
                <a:solidFill>
                  <a:srgbClr val="000000"/>
                </a:solidFill>
                <a:latin typeface="Archivo"/>
                <a:ea typeface="Archivo"/>
                <a:cs typeface="Archivo"/>
                <a:sym typeface="Archivo"/>
              </a:rPr>
              <a:t>the overall </a:t>
            </a:r>
            <a:r>
              <a:rPr lang="en-US" sz="2400" b="1" i="0" u="none" strike="noStrike" cap="none">
                <a:solidFill>
                  <a:schemeClr val="accent1"/>
                </a:solidFill>
                <a:latin typeface="Archivo"/>
                <a:ea typeface="Archivo"/>
                <a:cs typeface="Archivo"/>
                <a:sym typeface="Archivo"/>
              </a:rPr>
              <a:t>mobile security posture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3" name="Google Shape;863;p204"/>
          <p:cNvSpPr txBox="1"/>
          <p:nvPr/>
        </p:nvSpPr>
        <p:spPr>
          <a:xfrm>
            <a:off x="4962418" y="821854"/>
            <a:ext cx="6096000"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dirty="0">
                <a:solidFill>
                  <a:schemeClr val="accent1"/>
                </a:solidFill>
                <a:latin typeface="Archivo"/>
                <a:ea typeface="Archivo"/>
                <a:cs typeface="Archivo"/>
                <a:sym typeface="Archivo"/>
              </a:rPr>
              <a:t>LMNTRIX </a:t>
            </a:r>
            <a:r>
              <a:rPr lang="en-US" sz="1400" b="0" i="0" u="none" strike="noStrike" cap="none" dirty="0">
                <a:solidFill>
                  <a:srgbClr val="000000"/>
                </a:solidFill>
                <a:latin typeface="Archivo"/>
                <a:ea typeface="Archivo"/>
                <a:cs typeface="Archivo"/>
                <a:sym typeface="Archivo"/>
              </a:rPr>
              <a:t>Protects Digital Transformation</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67"/>
        <p:cNvGrpSpPr/>
        <p:nvPr/>
      </p:nvGrpSpPr>
      <p:grpSpPr>
        <a:xfrm>
          <a:off x="0" y="0"/>
          <a:ext cx="0" cy="0"/>
          <a:chOff x="0" y="0"/>
          <a:chExt cx="0" cy="0"/>
        </a:xfrm>
      </p:grpSpPr>
      <p:sp>
        <p:nvSpPr>
          <p:cNvPr id="868" name="Google Shape;868;p10"/>
          <p:cNvSpPr txBox="1">
            <a:spLocks noGrp="1"/>
          </p:cNvSpPr>
          <p:nvPr>
            <p:ph type="title"/>
          </p:nvPr>
        </p:nvSpPr>
        <p:spPr>
          <a:xfrm>
            <a:off x="975360" y="573457"/>
            <a:ext cx="10378440" cy="660083"/>
          </a:xfrm>
          <a:prstGeom prst="rect">
            <a:avLst/>
          </a:prstGeom>
          <a:noFill/>
          <a:ln>
            <a:noFill/>
          </a:ln>
        </p:spPr>
        <p:txBody>
          <a:bodyPr spcFirstLastPara="1" wrap="square" lIns="0" tIns="192000" rIns="0" bIns="0" anchor="t" anchorCtr="0">
            <a:noAutofit/>
          </a:bodyPr>
          <a:lstStyle/>
          <a:p>
            <a:pPr marL="0" lvl="0" indent="0" algn="l" rtl="0">
              <a:lnSpc>
                <a:spcPct val="80000"/>
              </a:lnSpc>
              <a:spcBef>
                <a:spcPts val="0"/>
              </a:spcBef>
              <a:spcAft>
                <a:spcPts val="0"/>
              </a:spcAft>
              <a:buSzPts val="3600"/>
              <a:buNone/>
            </a:pPr>
            <a:r>
              <a:rPr lang="en-US"/>
              <a:t>Recognized Industry </a:t>
            </a:r>
            <a:r>
              <a:rPr lang="en-US">
                <a:solidFill>
                  <a:schemeClr val="accent1"/>
                </a:solidFill>
              </a:rPr>
              <a:t>Leader</a:t>
            </a:r>
            <a:endParaRPr/>
          </a:p>
        </p:txBody>
      </p:sp>
      <p:sp>
        <p:nvSpPr>
          <p:cNvPr id="869" name="Google Shape;869;p10"/>
          <p:cNvSpPr/>
          <p:nvPr/>
        </p:nvSpPr>
        <p:spPr>
          <a:xfrm>
            <a:off x="1632910" y="1301830"/>
            <a:ext cx="4810114" cy="320088"/>
          </a:xfrm>
          <a:prstGeom prst="rect">
            <a:avLst/>
          </a:prstGeom>
          <a:solidFill>
            <a:schemeClr val="lt1"/>
          </a:solidFill>
          <a:ln>
            <a:noFill/>
          </a:ln>
          <a:effectLst>
            <a:outerShdw dist="12700" dir="5400000" algn="tl" rotWithShape="0">
              <a:schemeClr val="dk2"/>
            </a:outerShdw>
          </a:effectLst>
        </p:spPr>
        <p:txBody>
          <a:bodyPr spcFirstLastPara="1" wrap="square" lIns="45700" tIns="36575" rIns="45700" bIns="36575" anchor="b" anchorCtr="0">
            <a:spAutoFit/>
          </a:bodyPr>
          <a:lstStyle/>
          <a:p>
            <a:pPr marL="0" marR="0" lvl="0" indent="0" algn="ctr" rtl="0">
              <a:lnSpc>
                <a:spcPct val="100000"/>
              </a:lnSpc>
              <a:spcBef>
                <a:spcPts val="0"/>
              </a:spcBef>
              <a:spcAft>
                <a:spcPts val="0"/>
              </a:spcAft>
              <a:buNone/>
            </a:pPr>
            <a:r>
              <a:rPr lang="en-US" sz="1600" b="1" i="0" u="none" strike="noStrike" cap="none">
                <a:solidFill>
                  <a:schemeClr val="dk1"/>
                </a:solidFill>
                <a:latin typeface="Calibri"/>
                <a:ea typeface="Calibri"/>
                <a:cs typeface="Calibri"/>
                <a:sym typeface="Calibri"/>
              </a:rPr>
              <a:t>Industry Recognition</a:t>
            </a:r>
            <a:endParaRPr/>
          </a:p>
        </p:txBody>
      </p:sp>
      <p:sp>
        <p:nvSpPr>
          <p:cNvPr id="870" name="Google Shape;870;p10"/>
          <p:cNvSpPr/>
          <p:nvPr/>
        </p:nvSpPr>
        <p:spPr>
          <a:xfrm>
            <a:off x="6871345" y="1301830"/>
            <a:ext cx="4810114" cy="320088"/>
          </a:xfrm>
          <a:prstGeom prst="rect">
            <a:avLst/>
          </a:prstGeom>
          <a:solidFill>
            <a:schemeClr val="lt1"/>
          </a:solidFill>
          <a:ln>
            <a:noFill/>
          </a:ln>
          <a:effectLst>
            <a:outerShdw dist="12700" dir="5400000" algn="tl" rotWithShape="0">
              <a:schemeClr val="dk2"/>
            </a:outerShdw>
          </a:effectLst>
        </p:spPr>
        <p:txBody>
          <a:bodyPr spcFirstLastPara="1" wrap="square" lIns="45700" tIns="36575" rIns="45700" bIns="36575" anchor="b" anchorCtr="0">
            <a:spAutoFit/>
          </a:bodyPr>
          <a:lstStyle/>
          <a:p>
            <a:pPr marL="0" marR="0" lvl="0" indent="0" algn="ctr" rtl="0">
              <a:lnSpc>
                <a:spcPct val="100000"/>
              </a:lnSpc>
              <a:spcBef>
                <a:spcPts val="0"/>
              </a:spcBef>
              <a:spcAft>
                <a:spcPts val="0"/>
              </a:spcAft>
              <a:buNone/>
            </a:pPr>
            <a:r>
              <a:rPr lang="en-US" sz="1600" b="1" i="0" u="none" strike="noStrike" cap="none">
                <a:solidFill>
                  <a:schemeClr val="dk1"/>
                </a:solidFill>
                <a:latin typeface="Calibri"/>
                <a:ea typeface="Calibri"/>
                <a:cs typeface="Calibri"/>
                <a:sym typeface="Calibri"/>
              </a:rPr>
              <a:t>Awards &amp; Accolades</a:t>
            </a:r>
            <a:endParaRPr/>
          </a:p>
        </p:txBody>
      </p:sp>
      <p:grpSp>
        <p:nvGrpSpPr>
          <p:cNvPr id="871" name="Google Shape;871;p10"/>
          <p:cNvGrpSpPr/>
          <p:nvPr/>
        </p:nvGrpSpPr>
        <p:grpSpPr>
          <a:xfrm>
            <a:off x="1632910" y="1815146"/>
            <a:ext cx="4810114" cy="1826257"/>
            <a:chOff x="1632910" y="1876824"/>
            <a:chExt cx="4810114" cy="1826257"/>
          </a:xfrm>
        </p:grpSpPr>
        <p:sp>
          <p:nvSpPr>
            <p:cNvPr id="872" name="Google Shape;872;p10"/>
            <p:cNvSpPr/>
            <p:nvPr/>
          </p:nvSpPr>
          <p:spPr>
            <a:xfrm>
              <a:off x="1833531" y="2050495"/>
              <a:ext cx="4609493" cy="1652586"/>
            </a:xfrm>
            <a:prstGeom prst="roundRect">
              <a:avLst>
                <a:gd name="adj" fmla="val 10397"/>
              </a:avLst>
            </a:prstGeom>
            <a:solidFill>
              <a:srgbClr val="FFFFFF"/>
            </a:solidFill>
            <a:ln w="28575" cap="flat" cmpd="sng">
              <a:solidFill>
                <a:schemeClr val="accent1"/>
              </a:solidFill>
              <a:prstDash val="solid"/>
              <a:round/>
              <a:headEnd type="none" w="sm" len="sm"/>
              <a:tailEnd type="none" w="sm" len="sm"/>
            </a:ln>
            <a:effectLst>
              <a:outerShdw blurRad="25400" dist="12700" dir="2700000" algn="tl" rotWithShape="0">
                <a:srgbClr val="000000">
                  <a:alpha val="40000"/>
                </a:srgbClr>
              </a:outerShdw>
            </a:effectLst>
          </p:spPr>
          <p:txBody>
            <a:bodyPr spcFirstLastPara="1" wrap="square" lIns="274300" tIns="91425" rIns="91425" bIns="0" anchor="t" anchorCtr="0">
              <a:spAutoFit/>
            </a:bodyPr>
            <a:lstStyle/>
            <a:p>
              <a:pPr marL="0" marR="0" lvl="0" indent="0" algn="l" rtl="0">
                <a:lnSpc>
                  <a:spcPct val="100000"/>
                </a:lnSpc>
                <a:spcBef>
                  <a:spcPts val="0"/>
                </a:spcBef>
                <a:spcAft>
                  <a:spcPts val="0"/>
                </a:spcAft>
                <a:buNone/>
              </a:pPr>
              <a:r>
                <a:rPr lang="en-US" sz="1600" b="1" i="0" u="none" strike="noStrike" cap="none" dirty="0">
                  <a:solidFill>
                    <a:schemeClr val="dk1"/>
                  </a:solidFill>
                  <a:latin typeface="Calibri"/>
                  <a:ea typeface="Calibri"/>
                  <a:cs typeface="Calibri"/>
                  <a:sym typeface="Calibri"/>
                </a:rPr>
                <a:t>Market Guide for Mobile Threat Defense Solutions </a:t>
              </a:r>
              <a:endParaRPr dirty="0"/>
            </a:p>
            <a:p>
              <a:pPr marL="0" marR="0" lvl="0" indent="0" algn="l" rtl="0">
                <a:lnSpc>
                  <a:spcPct val="100000"/>
                </a:lnSpc>
                <a:spcBef>
                  <a:spcPts val="280"/>
                </a:spcBef>
                <a:spcAft>
                  <a:spcPts val="0"/>
                </a:spcAft>
                <a:buNone/>
              </a:pPr>
              <a:r>
                <a:rPr lang="en-US" sz="1400" b="0" i="1" u="none" strike="noStrike" cap="none" dirty="0">
                  <a:solidFill>
                    <a:schemeClr val="dk1"/>
                  </a:solidFill>
                  <a:latin typeface="Calibri"/>
                  <a:ea typeface="Calibri"/>
                  <a:cs typeface="Calibri"/>
                  <a:sym typeface="Calibri"/>
                </a:rPr>
                <a:t>Zimperium (LMNTRIX MOBILE </a:t>
              </a:r>
              <a:r>
                <a:rPr lang="en-US" sz="1400" b="0" i="1" u="none" strike="noStrike" cap="none">
                  <a:solidFill>
                    <a:schemeClr val="dk1"/>
                  </a:solidFill>
                  <a:latin typeface="Calibri"/>
                  <a:ea typeface="Calibri"/>
                  <a:cs typeface="Calibri"/>
                  <a:sym typeface="Calibri"/>
                </a:rPr>
                <a:t>OEM Vendor) </a:t>
              </a:r>
              <a:r>
                <a:rPr lang="en-US" sz="1400" b="0" i="1" u="none" strike="noStrike" cap="none" dirty="0">
                  <a:solidFill>
                    <a:schemeClr val="dk1"/>
                  </a:solidFill>
                  <a:latin typeface="Calibri"/>
                  <a:ea typeface="Calibri"/>
                  <a:cs typeface="Calibri"/>
                  <a:sym typeface="Calibri"/>
                </a:rPr>
                <a:t>named representative vendor</a:t>
              </a:r>
              <a:endParaRPr dirty="0"/>
            </a:p>
            <a:p>
              <a:pPr marL="0" marR="0" lvl="0" indent="0" algn="l" rtl="0">
                <a:lnSpc>
                  <a:spcPct val="100000"/>
                </a:lnSpc>
                <a:spcBef>
                  <a:spcPts val="280"/>
                </a:spcBef>
                <a:spcAft>
                  <a:spcPts val="0"/>
                </a:spcAft>
                <a:buNone/>
              </a:pPr>
              <a:endParaRPr sz="1400" b="0" i="1" u="none" strike="noStrike" cap="none" dirty="0">
                <a:solidFill>
                  <a:schemeClr val="dk1"/>
                </a:solidFill>
                <a:latin typeface="Calibri"/>
                <a:ea typeface="Calibri"/>
                <a:cs typeface="Calibri"/>
                <a:sym typeface="Calibri"/>
              </a:endParaRPr>
            </a:p>
            <a:p>
              <a:pPr marL="0" marR="0" lvl="0" indent="0" algn="l" rtl="0">
                <a:lnSpc>
                  <a:spcPct val="100000"/>
                </a:lnSpc>
                <a:spcBef>
                  <a:spcPts val="280"/>
                </a:spcBef>
                <a:spcAft>
                  <a:spcPts val="0"/>
                </a:spcAft>
                <a:buNone/>
              </a:pPr>
              <a:endParaRPr sz="1400" b="0" i="1" u="none" strike="noStrike" cap="none" dirty="0">
                <a:solidFill>
                  <a:schemeClr val="dk1"/>
                </a:solidFill>
                <a:latin typeface="Calibri"/>
                <a:ea typeface="Calibri"/>
                <a:cs typeface="Calibri"/>
                <a:sym typeface="Calibri"/>
              </a:endParaRPr>
            </a:p>
          </p:txBody>
        </p:sp>
        <p:sp>
          <p:nvSpPr>
            <p:cNvPr id="873" name="Google Shape;873;p10"/>
            <p:cNvSpPr txBox="1"/>
            <p:nvPr/>
          </p:nvSpPr>
          <p:spPr>
            <a:xfrm>
              <a:off x="1632910" y="1876824"/>
              <a:ext cx="415498" cy="436071"/>
            </a:xfrm>
            <a:prstGeom prst="rect">
              <a:avLst/>
            </a:prstGeom>
            <a:solidFill>
              <a:srgbClr val="F0F0F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3600"/>
                <a:buFont typeface="Arial"/>
                <a:buNone/>
              </a:pPr>
              <a:r>
                <a:rPr lang="en-US" sz="3600" b="0" i="0" u="none" strike="noStrike" cap="none">
                  <a:solidFill>
                    <a:schemeClr val="accent1"/>
                  </a:solidFill>
                  <a:latin typeface="Arial Black"/>
                  <a:ea typeface="Arial Black"/>
                  <a:cs typeface="Arial Black"/>
                  <a:sym typeface="Arial Black"/>
                </a:rPr>
                <a:t>“</a:t>
              </a:r>
              <a:endParaRPr/>
            </a:p>
          </p:txBody>
        </p:sp>
        <p:pic>
          <p:nvPicPr>
            <p:cNvPr id="874" name="Google Shape;874;p10"/>
            <p:cNvPicPr preferRelativeResize="0"/>
            <p:nvPr/>
          </p:nvPicPr>
          <p:blipFill rotWithShape="1">
            <a:blip r:embed="rId3">
              <a:alphaModFix/>
            </a:blip>
            <a:srcRect/>
            <a:stretch/>
          </p:blipFill>
          <p:spPr>
            <a:xfrm>
              <a:off x="5299810" y="3070449"/>
              <a:ext cx="971790" cy="208357"/>
            </a:xfrm>
            <a:prstGeom prst="rect">
              <a:avLst/>
            </a:prstGeom>
            <a:noFill/>
            <a:ln>
              <a:noFill/>
            </a:ln>
          </p:spPr>
        </p:pic>
      </p:grpSp>
      <p:grpSp>
        <p:nvGrpSpPr>
          <p:cNvPr id="875" name="Google Shape;875;p10"/>
          <p:cNvGrpSpPr/>
          <p:nvPr/>
        </p:nvGrpSpPr>
        <p:grpSpPr>
          <a:xfrm>
            <a:off x="1632910" y="3752951"/>
            <a:ext cx="4810114" cy="2524762"/>
            <a:chOff x="1632910" y="3598047"/>
            <a:chExt cx="4810114" cy="2524762"/>
          </a:xfrm>
        </p:grpSpPr>
        <p:sp>
          <p:nvSpPr>
            <p:cNvPr id="876" name="Google Shape;876;p10"/>
            <p:cNvSpPr/>
            <p:nvPr/>
          </p:nvSpPr>
          <p:spPr>
            <a:xfrm>
              <a:off x="1833531" y="3771718"/>
              <a:ext cx="4609493" cy="2351091"/>
            </a:xfrm>
            <a:prstGeom prst="roundRect">
              <a:avLst>
                <a:gd name="adj" fmla="val 10397"/>
              </a:avLst>
            </a:prstGeom>
            <a:solidFill>
              <a:srgbClr val="FFFFFF"/>
            </a:solidFill>
            <a:ln w="28575" cap="flat" cmpd="sng">
              <a:solidFill>
                <a:schemeClr val="accent1"/>
              </a:solidFill>
              <a:prstDash val="solid"/>
              <a:round/>
              <a:headEnd type="none" w="sm" len="sm"/>
              <a:tailEnd type="none" w="sm" len="sm"/>
            </a:ln>
            <a:effectLst>
              <a:outerShdw blurRad="25400" dist="12700" dir="2700000" algn="tl" rotWithShape="0">
                <a:srgbClr val="000000">
                  <a:alpha val="40000"/>
                </a:srgbClr>
              </a:outerShdw>
            </a:effectLst>
          </p:spPr>
          <p:txBody>
            <a:bodyPr spcFirstLastPara="1" wrap="square" lIns="274300" tIns="91425" rIns="91425" bIns="0" anchor="t" anchorCtr="0">
              <a:spAutoFit/>
            </a:bodyPr>
            <a:lstStyle/>
            <a:p>
              <a:pPr marL="0" marR="0" lvl="0" indent="0" algn="l" rtl="0">
                <a:lnSpc>
                  <a:spcPct val="100000"/>
                </a:lnSpc>
                <a:spcBef>
                  <a:spcPts val="0"/>
                </a:spcBef>
                <a:spcAft>
                  <a:spcPts val="0"/>
                </a:spcAft>
                <a:buNone/>
              </a:pPr>
              <a:r>
                <a:rPr lang="en-US" sz="1600" b="1" i="0" u="none" strike="noStrike" cap="none" dirty="0">
                  <a:solidFill>
                    <a:srgbClr val="000000"/>
                  </a:solidFill>
                  <a:latin typeface="Calibri"/>
                  <a:ea typeface="Calibri"/>
                  <a:cs typeface="Calibri"/>
                  <a:sym typeface="Calibri"/>
                </a:rPr>
                <a:t>IDC </a:t>
              </a:r>
              <a:r>
                <a:rPr lang="en-US" sz="1600" b="1" i="0" u="none" strike="noStrike" cap="none" dirty="0" err="1">
                  <a:solidFill>
                    <a:srgbClr val="000000"/>
                  </a:solidFill>
                  <a:latin typeface="Calibri"/>
                  <a:ea typeface="Calibri"/>
                  <a:cs typeface="Calibri"/>
                  <a:sym typeface="Calibri"/>
                </a:rPr>
                <a:t>MarketScape</a:t>
              </a:r>
              <a:r>
                <a:rPr lang="en-US" sz="1600" b="1" i="0" u="none" strike="noStrike" cap="none" dirty="0">
                  <a:solidFill>
                    <a:srgbClr val="000000"/>
                  </a:solidFill>
                  <a:latin typeface="Calibri"/>
                  <a:ea typeface="Calibri"/>
                  <a:cs typeface="Calibri"/>
                  <a:sym typeface="Calibri"/>
                </a:rPr>
                <a:t>: Worldwide Mobile Threat Management Software (2018 – 2019)</a:t>
              </a:r>
              <a:endParaRPr dirty="0"/>
            </a:p>
            <a:p>
              <a:pPr marL="0" marR="0" lvl="0" indent="0" algn="l" rtl="0">
                <a:lnSpc>
                  <a:spcPct val="100000"/>
                </a:lnSpc>
                <a:spcBef>
                  <a:spcPts val="280"/>
                </a:spcBef>
                <a:spcAft>
                  <a:spcPts val="0"/>
                </a:spcAft>
                <a:buNone/>
              </a:pPr>
              <a:r>
                <a:rPr lang="en-US" sz="1400" b="0" i="1" u="none" strike="noStrike" cap="none" dirty="0">
                  <a:solidFill>
                    <a:srgbClr val="000000"/>
                  </a:solidFill>
                  <a:latin typeface="Calibri"/>
                  <a:ea typeface="Calibri"/>
                  <a:cs typeface="Calibri"/>
                  <a:sym typeface="Calibri"/>
                </a:rPr>
                <a:t>"</a:t>
              </a:r>
              <a:r>
                <a:rPr lang="en-US" sz="1400" b="0" i="1" u="none" strike="noStrike" cap="none" dirty="0">
                  <a:solidFill>
                    <a:schemeClr val="dk1"/>
                  </a:solidFill>
                  <a:latin typeface="Calibri"/>
                  <a:ea typeface="Calibri"/>
                  <a:cs typeface="Calibri"/>
                  <a:sym typeface="Calibri"/>
                </a:rPr>
                <a:t> Zimperium</a:t>
              </a:r>
              <a:r>
                <a:rPr lang="en-US" sz="1400" b="0" i="1" u="none" strike="noStrike" cap="none" dirty="0">
                  <a:solidFill>
                    <a:srgbClr val="000000"/>
                  </a:solidFill>
                  <a:latin typeface="Calibri"/>
                  <a:ea typeface="Calibri"/>
                  <a:cs typeface="Calibri"/>
                  <a:sym typeface="Calibri"/>
                </a:rPr>
                <a:t>’s MTD product has a strong machine learning (ML)–based core function, which creates a baseline of normal mobile device activity and behavior, then monitors, alerts, and mitigates threats based on deviations from the baseline.”</a:t>
              </a:r>
              <a:endParaRPr dirty="0"/>
            </a:p>
            <a:p>
              <a:pPr marL="0" marR="0" lvl="0" indent="0" algn="l" rtl="0">
                <a:lnSpc>
                  <a:spcPct val="100000"/>
                </a:lnSpc>
                <a:spcBef>
                  <a:spcPts val="280"/>
                </a:spcBef>
                <a:spcAft>
                  <a:spcPts val="0"/>
                </a:spcAft>
                <a:buNone/>
              </a:pPr>
              <a:endParaRPr sz="1400" b="0" i="1" u="none" strike="noStrike" cap="none" dirty="0">
                <a:solidFill>
                  <a:srgbClr val="000000"/>
                </a:solidFill>
                <a:latin typeface="Calibri"/>
                <a:ea typeface="Calibri"/>
                <a:cs typeface="Calibri"/>
                <a:sym typeface="Calibri"/>
              </a:endParaRPr>
            </a:p>
            <a:p>
              <a:pPr marL="0" marR="0" lvl="0" indent="0" algn="l" rtl="0">
                <a:lnSpc>
                  <a:spcPct val="100000"/>
                </a:lnSpc>
                <a:spcBef>
                  <a:spcPts val="280"/>
                </a:spcBef>
                <a:spcAft>
                  <a:spcPts val="0"/>
                </a:spcAft>
                <a:buNone/>
              </a:pPr>
              <a:endParaRPr sz="1400" b="0" i="1" u="none" strike="noStrike" cap="none" dirty="0">
                <a:solidFill>
                  <a:srgbClr val="000000"/>
                </a:solidFill>
                <a:latin typeface="Calibri"/>
                <a:ea typeface="Calibri"/>
                <a:cs typeface="Calibri"/>
                <a:sym typeface="Calibri"/>
              </a:endParaRPr>
            </a:p>
          </p:txBody>
        </p:sp>
        <p:sp>
          <p:nvSpPr>
            <p:cNvPr id="877" name="Google Shape;877;p10"/>
            <p:cNvSpPr txBox="1"/>
            <p:nvPr/>
          </p:nvSpPr>
          <p:spPr>
            <a:xfrm>
              <a:off x="1632910" y="3598047"/>
              <a:ext cx="415498" cy="436071"/>
            </a:xfrm>
            <a:prstGeom prst="rect">
              <a:avLst/>
            </a:prstGeom>
            <a:solidFill>
              <a:srgbClr val="F0F0F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3600"/>
                <a:buFont typeface="Arial"/>
                <a:buNone/>
              </a:pPr>
              <a:r>
                <a:rPr lang="en-US" sz="3600" b="0" i="0" u="none" strike="noStrike" cap="none">
                  <a:solidFill>
                    <a:schemeClr val="accent1"/>
                  </a:solidFill>
                  <a:latin typeface="Arial Black"/>
                  <a:ea typeface="Arial Black"/>
                  <a:cs typeface="Arial Black"/>
                  <a:sym typeface="Arial Black"/>
                </a:rPr>
                <a:t>“</a:t>
              </a:r>
              <a:endParaRPr/>
            </a:p>
          </p:txBody>
        </p:sp>
        <p:pic>
          <p:nvPicPr>
            <p:cNvPr id="878" name="Google Shape;878;p10" descr="http://blog.zimperium.com/wp-content/uploads/2017/10/idc_leader2-300x178.png"/>
            <p:cNvPicPr preferRelativeResize="0"/>
            <p:nvPr/>
          </p:nvPicPr>
          <p:blipFill rotWithShape="1">
            <a:blip r:embed="rId4">
              <a:alphaModFix/>
            </a:blip>
            <a:srcRect/>
            <a:stretch/>
          </p:blipFill>
          <p:spPr>
            <a:xfrm>
              <a:off x="5405718" y="5450044"/>
              <a:ext cx="865882" cy="513756"/>
            </a:xfrm>
            <a:prstGeom prst="rect">
              <a:avLst/>
            </a:prstGeom>
            <a:noFill/>
            <a:ln>
              <a:noFill/>
            </a:ln>
          </p:spPr>
        </p:pic>
      </p:grpSp>
      <p:grpSp>
        <p:nvGrpSpPr>
          <p:cNvPr id="879" name="Google Shape;879;p10"/>
          <p:cNvGrpSpPr/>
          <p:nvPr/>
        </p:nvGrpSpPr>
        <p:grpSpPr>
          <a:xfrm>
            <a:off x="6871345" y="3752951"/>
            <a:ext cx="4810114" cy="2524762"/>
            <a:chOff x="6871345" y="3598047"/>
            <a:chExt cx="4810114" cy="2524762"/>
          </a:xfrm>
        </p:grpSpPr>
        <p:grpSp>
          <p:nvGrpSpPr>
            <p:cNvPr id="880" name="Google Shape;880;p10"/>
            <p:cNvGrpSpPr/>
            <p:nvPr/>
          </p:nvGrpSpPr>
          <p:grpSpPr>
            <a:xfrm>
              <a:off x="6871345" y="3598047"/>
              <a:ext cx="4810114" cy="2524762"/>
              <a:chOff x="6871345" y="3598047"/>
              <a:chExt cx="4810114" cy="2524762"/>
            </a:xfrm>
          </p:grpSpPr>
          <p:sp>
            <p:nvSpPr>
              <p:cNvPr id="881" name="Google Shape;881;p10"/>
              <p:cNvSpPr/>
              <p:nvPr/>
            </p:nvSpPr>
            <p:spPr>
              <a:xfrm>
                <a:off x="7071966" y="3771718"/>
                <a:ext cx="4609493" cy="2351091"/>
              </a:xfrm>
              <a:prstGeom prst="roundRect">
                <a:avLst>
                  <a:gd name="adj" fmla="val 10397"/>
                </a:avLst>
              </a:prstGeom>
              <a:solidFill>
                <a:srgbClr val="FFFFFF"/>
              </a:solidFill>
              <a:ln w="28575" cap="flat" cmpd="sng">
                <a:solidFill>
                  <a:schemeClr val="accent1"/>
                </a:solidFill>
                <a:prstDash val="solid"/>
                <a:round/>
                <a:headEnd type="none" w="sm" len="sm"/>
                <a:tailEnd type="none" w="sm" len="sm"/>
              </a:ln>
              <a:effectLst>
                <a:outerShdw blurRad="25400" dist="12700" dir="2700000" algn="tl" rotWithShape="0">
                  <a:srgbClr val="000000">
                    <a:alpha val="40000"/>
                  </a:srgbClr>
                </a:outerShdw>
              </a:effectLst>
            </p:spPr>
            <p:txBody>
              <a:bodyPr spcFirstLastPara="1" wrap="square" lIns="274300" tIns="91425" rIns="91425" bIns="0" anchor="t" anchorCtr="0">
                <a:noAutofit/>
              </a:bodyPr>
              <a:lstStyle/>
              <a:p>
                <a:pPr marL="0" marR="0" lvl="0" indent="0" algn="l" rtl="0">
                  <a:lnSpc>
                    <a:spcPct val="100000"/>
                  </a:lnSpc>
                  <a:spcBef>
                    <a:spcPts val="0"/>
                  </a:spcBef>
                  <a:spcAft>
                    <a:spcPts val="0"/>
                  </a:spcAft>
                  <a:buNone/>
                </a:pPr>
                <a:r>
                  <a:rPr lang="en-US" sz="1400" b="0" i="1" u="none" strike="noStrike" cap="none">
                    <a:solidFill>
                      <a:srgbClr val="000000"/>
                    </a:solidFill>
                    <a:latin typeface="Calibri"/>
                    <a:ea typeface="Calibri"/>
                    <a:cs typeface="Calibri"/>
                    <a:sym typeface="Calibri"/>
                  </a:rPr>
                  <a:t>“A very powerful solution.”</a:t>
                </a:r>
                <a:endParaRPr/>
              </a:p>
              <a:p>
                <a:pPr marL="0" marR="0" lvl="0" indent="0" algn="l" rtl="0">
                  <a:lnSpc>
                    <a:spcPct val="100000"/>
                  </a:lnSpc>
                  <a:spcBef>
                    <a:spcPts val="1200"/>
                  </a:spcBef>
                  <a:spcAft>
                    <a:spcPts val="0"/>
                  </a:spcAft>
                  <a:buNone/>
                </a:pPr>
                <a:r>
                  <a:rPr lang="en-US" sz="1400" b="0" i="1" u="none" strike="noStrike" cap="none">
                    <a:solidFill>
                      <a:srgbClr val="000000"/>
                    </a:solidFill>
                    <a:latin typeface="Calibri"/>
                    <a:ea typeface="Calibri"/>
                    <a:cs typeface="Calibri"/>
                    <a:sym typeface="Calibri"/>
                  </a:rPr>
                  <a:t>“Love the option to create group policies so we can address the needs of our different populations.”</a:t>
                </a:r>
                <a:endParaRPr/>
              </a:p>
              <a:p>
                <a:pPr marL="0" marR="0" lvl="0" indent="0" algn="l" rtl="0">
                  <a:lnSpc>
                    <a:spcPct val="100000"/>
                  </a:lnSpc>
                  <a:spcBef>
                    <a:spcPts val="1200"/>
                  </a:spcBef>
                  <a:spcAft>
                    <a:spcPts val="0"/>
                  </a:spcAft>
                  <a:buNone/>
                </a:pPr>
                <a:r>
                  <a:rPr lang="en-US" sz="1400" b="0" i="1" u="none" strike="noStrike" cap="none">
                    <a:solidFill>
                      <a:srgbClr val="000000"/>
                    </a:solidFill>
                    <a:latin typeface="Calibri"/>
                    <a:ea typeface="Calibri"/>
                    <a:cs typeface="Calibri"/>
                    <a:sym typeface="Calibri"/>
                  </a:rPr>
                  <a:t>“Their keen intuition and insight on what mobile security needs, is what makes them so successful.”</a:t>
                </a:r>
                <a:endParaRPr/>
              </a:p>
            </p:txBody>
          </p:sp>
          <p:sp>
            <p:nvSpPr>
              <p:cNvPr id="882" name="Google Shape;882;p10"/>
              <p:cNvSpPr txBox="1"/>
              <p:nvPr/>
            </p:nvSpPr>
            <p:spPr>
              <a:xfrm>
                <a:off x="6871345" y="3598047"/>
                <a:ext cx="415498" cy="436071"/>
              </a:xfrm>
              <a:prstGeom prst="rect">
                <a:avLst/>
              </a:prstGeom>
              <a:solidFill>
                <a:srgbClr val="F0F0F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3600"/>
                  <a:buFont typeface="Arial"/>
                  <a:buNone/>
                </a:pPr>
                <a:r>
                  <a:rPr lang="en-US" sz="3600" b="0" i="0" u="none" strike="noStrike" cap="none">
                    <a:solidFill>
                      <a:schemeClr val="accent1"/>
                    </a:solidFill>
                    <a:latin typeface="Arial Black"/>
                    <a:ea typeface="Arial Black"/>
                    <a:cs typeface="Arial Black"/>
                    <a:sym typeface="Arial Black"/>
                  </a:rPr>
                  <a:t>“</a:t>
                </a:r>
                <a:endParaRPr/>
              </a:p>
            </p:txBody>
          </p:sp>
        </p:grpSp>
        <p:pic>
          <p:nvPicPr>
            <p:cNvPr id="883" name="Google Shape;883;p10"/>
            <p:cNvPicPr preferRelativeResize="0"/>
            <p:nvPr/>
          </p:nvPicPr>
          <p:blipFill rotWithShape="1">
            <a:blip r:embed="rId5">
              <a:alphaModFix/>
            </a:blip>
            <a:srcRect/>
            <a:stretch/>
          </p:blipFill>
          <p:spPr>
            <a:xfrm>
              <a:off x="9505950" y="5521825"/>
              <a:ext cx="1978944" cy="441975"/>
            </a:xfrm>
            <a:prstGeom prst="rect">
              <a:avLst/>
            </a:prstGeom>
            <a:noFill/>
            <a:ln>
              <a:noFill/>
            </a:ln>
          </p:spPr>
        </p:pic>
      </p:grpSp>
      <p:grpSp>
        <p:nvGrpSpPr>
          <p:cNvPr id="884" name="Google Shape;884;p10"/>
          <p:cNvGrpSpPr/>
          <p:nvPr/>
        </p:nvGrpSpPr>
        <p:grpSpPr>
          <a:xfrm>
            <a:off x="6871345" y="1808766"/>
            <a:ext cx="4810114" cy="1759093"/>
            <a:chOff x="6871345" y="1802550"/>
            <a:chExt cx="4810114" cy="1759093"/>
          </a:xfrm>
        </p:grpSpPr>
        <p:sp>
          <p:nvSpPr>
            <p:cNvPr id="885" name="Google Shape;885;p10"/>
            <p:cNvSpPr/>
            <p:nvPr/>
          </p:nvSpPr>
          <p:spPr>
            <a:xfrm>
              <a:off x="7543800" y="1802550"/>
              <a:ext cx="4137658" cy="479543"/>
            </a:xfrm>
            <a:prstGeom prst="rect">
              <a:avLst/>
            </a:prstGeom>
            <a:solidFill>
              <a:schemeClr val="lt1"/>
            </a:solidFill>
            <a:ln>
              <a:noFill/>
            </a:ln>
          </p:spPr>
          <p:txBody>
            <a:bodyPr spcFirstLastPara="1" wrap="square" lIns="45700" tIns="36575" rIns="45700" bIns="36575" anchor="ctr" anchorCtr="0">
              <a:noAutofit/>
            </a:bodyPr>
            <a:lstStyle/>
            <a:p>
              <a:pPr marL="0" marR="0" lvl="1" indent="0" algn="l" rtl="0">
                <a:lnSpc>
                  <a:spcPct val="100000"/>
                </a:lnSpc>
                <a:spcBef>
                  <a:spcPts val="0"/>
                </a:spcBef>
                <a:spcAft>
                  <a:spcPts val="0"/>
                </a:spcAft>
                <a:buNone/>
              </a:pPr>
              <a:r>
                <a:rPr lang="en-US" sz="1400" b="1" i="0" u="none" strike="noStrike" cap="none">
                  <a:solidFill>
                    <a:srgbClr val="000000"/>
                  </a:solidFill>
                  <a:latin typeface="Calibri"/>
                  <a:ea typeface="Calibri"/>
                  <a:cs typeface="Calibri"/>
                  <a:sym typeface="Calibri"/>
                </a:rPr>
                <a:t>Cyber Security Excellence Awards:</a:t>
              </a:r>
              <a:endParaRPr/>
            </a:p>
            <a:p>
              <a:pPr marL="0" marR="0" lvl="1" indent="0" algn="l" rtl="0">
                <a:lnSpc>
                  <a:spcPct val="100000"/>
                </a:lnSpc>
                <a:spcBef>
                  <a:spcPts val="0"/>
                </a:spcBef>
                <a:spcAft>
                  <a:spcPts val="0"/>
                </a:spcAft>
                <a:buNone/>
              </a:pPr>
              <a:r>
                <a:rPr lang="en-US" sz="1400" b="0" i="1" u="none" strike="noStrike" cap="none">
                  <a:solidFill>
                    <a:srgbClr val="000000"/>
                  </a:solidFill>
                  <a:latin typeface="Calibri"/>
                  <a:ea typeface="Calibri"/>
                  <a:cs typeface="Calibri"/>
                  <a:sym typeface="Calibri"/>
                </a:rPr>
                <a:t>2020 Gold Winner in Mobile Threat Defense</a:t>
              </a:r>
              <a:endParaRPr sz="1400" b="0" i="1" u="none" strike="noStrike" cap="none">
                <a:solidFill>
                  <a:srgbClr val="000000"/>
                </a:solidFill>
                <a:latin typeface="Calibri"/>
                <a:ea typeface="Calibri"/>
                <a:cs typeface="Calibri"/>
                <a:sym typeface="Calibri"/>
              </a:endParaRPr>
            </a:p>
          </p:txBody>
        </p:sp>
        <p:sp>
          <p:nvSpPr>
            <p:cNvPr id="886" name="Google Shape;886;p10"/>
            <p:cNvSpPr/>
            <p:nvPr/>
          </p:nvSpPr>
          <p:spPr>
            <a:xfrm>
              <a:off x="7543800" y="2442325"/>
              <a:ext cx="4137658" cy="479543"/>
            </a:xfrm>
            <a:prstGeom prst="rect">
              <a:avLst/>
            </a:prstGeom>
            <a:solidFill>
              <a:schemeClr val="lt1"/>
            </a:solidFill>
            <a:ln>
              <a:noFill/>
            </a:ln>
          </p:spPr>
          <p:txBody>
            <a:bodyPr spcFirstLastPara="1" wrap="square" lIns="45700" tIns="36575" rIns="45700" bIns="36575" anchor="ctr" anchorCtr="0">
              <a:noAutofit/>
            </a:bodyPr>
            <a:lstStyle/>
            <a:p>
              <a:pPr marL="0" marR="0" lvl="1" indent="0" algn="l" rtl="0">
                <a:lnSpc>
                  <a:spcPct val="100000"/>
                </a:lnSpc>
                <a:spcBef>
                  <a:spcPts val="0"/>
                </a:spcBef>
                <a:spcAft>
                  <a:spcPts val="0"/>
                </a:spcAft>
                <a:buNone/>
              </a:pPr>
              <a:r>
                <a:rPr lang="en-US" sz="1400" b="1" i="0" u="none" strike="noStrike" cap="none">
                  <a:solidFill>
                    <a:srgbClr val="000000"/>
                  </a:solidFill>
                  <a:latin typeface="Calibri"/>
                  <a:ea typeface="Calibri"/>
                  <a:cs typeface="Calibri"/>
                  <a:sym typeface="Calibri"/>
                </a:rPr>
                <a:t>Cyber Security Excellence Awards:</a:t>
              </a:r>
              <a:endParaRPr/>
            </a:p>
            <a:p>
              <a:pPr marL="0" marR="0" lvl="1" indent="0" algn="l" rtl="0">
                <a:lnSpc>
                  <a:spcPct val="100000"/>
                </a:lnSpc>
                <a:spcBef>
                  <a:spcPts val="0"/>
                </a:spcBef>
                <a:spcAft>
                  <a:spcPts val="0"/>
                </a:spcAft>
                <a:buNone/>
              </a:pPr>
              <a:r>
                <a:rPr lang="en-US" sz="1400" b="0" i="1" u="none" strike="noStrike" cap="none">
                  <a:solidFill>
                    <a:srgbClr val="000000"/>
                  </a:solidFill>
                  <a:latin typeface="Calibri"/>
                  <a:ea typeface="Calibri"/>
                  <a:cs typeface="Calibri"/>
                  <a:sym typeface="Calibri"/>
                </a:rPr>
                <a:t>2020 Silver Winner in Best Cybersecurity Company</a:t>
              </a:r>
              <a:endParaRPr/>
            </a:p>
          </p:txBody>
        </p:sp>
        <p:sp>
          <p:nvSpPr>
            <p:cNvPr id="887" name="Google Shape;887;p10"/>
            <p:cNvSpPr/>
            <p:nvPr/>
          </p:nvSpPr>
          <p:spPr>
            <a:xfrm>
              <a:off x="7543800" y="3082100"/>
              <a:ext cx="4137658" cy="479543"/>
            </a:xfrm>
            <a:prstGeom prst="rect">
              <a:avLst/>
            </a:prstGeom>
            <a:solidFill>
              <a:schemeClr val="lt1"/>
            </a:solidFill>
            <a:ln>
              <a:noFill/>
            </a:ln>
          </p:spPr>
          <p:txBody>
            <a:bodyPr spcFirstLastPara="1" wrap="square" lIns="45700" tIns="36575" rIns="45700" bIns="36575" anchor="ctr" anchorCtr="0">
              <a:noAutofit/>
            </a:bodyPr>
            <a:lstStyle/>
            <a:p>
              <a:pPr marL="0" marR="0" lvl="1" indent="0" algn="l" rtl="0">
                <a:lnSpc>
                  <a:spcPct val="100000"/>
                </a:lnSpc>
                <a:spcBef>
                  <a:spcPts val="0"/>
                </a:spcBef>
                <a:spcAft>
                  <a:spcPts val="0"/>
                </a:spcAft>
                <a:buNone/>
              </a:pPr>
              <a:r>
                <a:rPr lang="en-US" sz="1400" b="1" i="0" u="none" strike="noStrike" cap="none">
                  <a:solidFill>
                    <a:srgbClr val="000000"/>
                  </a:solidFill>
                  <a:latin typeface="Calibri"/>
                  <a:ea typeface="Calibri"/>
                  <a:cs typeface="Calibri"/>
                  <a:sym typeface="Calibri"/>
                </a:rPr>
                <a:t>2020 Most Innovative Enterprise Mobile Threat Defense</a:t>
              </a:r>
              <a:endParaRPr sz="1400" b="0" i="1" u="none" strike="noStrike" cap="none">
                <a:solidFill>
                  <a:srgbClr val="000000"/>
                </a:solidFill>
                <a:latin typeface="Calibri"/>
                <a:ea typeface="Calibri"/>
                <a:cs typeface="Calibri"/>
                <a:sym typeface="Calibri"/>
              </a:endParaRPr>
            </a:p>
          </p:txBody>
        </p:sp>
        <p:cxnSp>
          <p:nvCxnSpPr>
            <p:cNvPr id="888" name="Google Shape;888;p10"/>
            <p:cNvCxnSpPr/>
            <p:nvPr/>
          </p:nvCxnSpPr>
          <p:spPr>
            <a:xfrm>
              <a:off x="6871345" y="2362209"/>
              <a:ext cx="4810114" cy="0"/>
            </a:xfrm>
            <a:prstGeom prst="straightConnector1">
              <a:avLst/>
            </a:prstGeom>
            <a:noFill/>
            <a:ln w="9525" cap="flat" cmpd="sng">
              <a:solidFill>
                <a:srgbClr val="FE531F"/>
              </a:solidFill>
              <a:prstDash val="dot"/>
              <a:round/>
              <a:headEnd type="none" w="sm" len="sm"/>
              <a:tailEnd type="none" w="sm" len="sm"/>
            </a:ln>
          </p:spPr>
        </p:cxnSp>
        <p:cxnSp>
          <p:nvCxnSpPr>
            <p:cNvPr id="889" name="Google Shape;889;p10"/>
            <p:cNvCxnSpPr/>
            <p:nvPr/>
          </p:nvCxnSpPr>
          <p:spPr>
            <a:xfrm>
              <a:off x="6871345" y="3001984"/>
              <a:ext cx="4810114" cy="0"/>
            </a:xfrm>
            <a:prstGeom prst="straightConnector1">
              <a:avLst/>
            </a:prstGeom>
            <a:noFill/>
            <a:ln w="9525" cap="flat" cmpd="sng">
              <a:solidFill>
                <a:srgbClr val="FE531F"/>
              </a:solidFill>
              <a:prstDash val="dot"/>
              <a:round/>
              <a:headEnd type="none" w="sm" len="sm"/>
              <a:tailEnd type="none" w="sm" len="sm"/>
            </a:ln>
          </p:spPr>
        </p:cxnSp>
        <p:pic>
          <p:nvPicPr>
            <p:cNvPr id="890" name="Google Shape;890;p10"/>
            <p:cNvPicPr preferRelativeResize="0"/>
            <p:nvPr/>
          </p:nvPicPr>
          <p:blipFill rotWithShape="1">
            <a:blip r:embed="rId6">
              <a:alphaModFix/>
            </a:blip>
            <a:srcRect/>
            <a:stretch/>
          </p:blipFill>
          <p:spPr>
            <a:xfrm>
              <a:off x="6871345" y="3082100"/>
              <a:ext cx="570404" cy="479543"/>
            </a:xfrm>
            <a:prstGeom prst="rect">
              <a:avLst/>
            </a:prstGeom>
            <a:noFill/>
            <a:ln>
              <a:noFill/>
            </a:ln>
          </p:spPr>
        </p:pic>
        <p:pic>
          <p:nvPicPr>
            <p:cNvPr id="891" name="Google Shape;891;p10"/>
            <p:cNvPicPr preferRelativeResize="0"/>
            <p:nvPr/>
          </p:nvPicPr>
          <p:blipFill rotWithShape="1">
            <a:blip r:embed="rId7">
              <a:alphaModFix/>
            </a:blip>
            <a:srcRect/>
            <a:stretch/>
          </p:blipFill>
          <p:spPr>
            <a:xfrm>
              <a:off x="6975257" y="2442325"/>
              <a:ext cx="362581" cy="479543"/>
            </a:xfrm>
            <a:prstGeom prst="rect">
              <a:avLst/>
            </a:prstGeom>
            <a:noFill/>
            <a:ln>
              <a:noFill/>
            </a:ln>
          </p:spPr>
        </p:pic>
        <p:pic>
          <p:nvPicPr>
            <p:cNvPr id="892" name="Google Shape;892;p10"/>
            <p:cNvPicPr preferRelativeResize="0"/>
            <p:nvPr/>
          </p:nvPicPr>
          <p:blipFill rotWithShape="1">
            <a:blip r:embed="rId8">
              <a:alphaModFix/>
            </a:blip>
            <a:srcRect/>
            <a:stretch/>
          </p:blipFill>
          <p:spPr>
            <a:xfrm>
              <a:off x="6975257" y="1802550"/>
              <a:ext cx="362581" cy="479543"/>
            </a:xfrm>
            <a:prstGeom prst="rect">
              <a:avLst/>
            </a:prstGeom>
            <a:noFill/>
            <a:ln>
              <a:noFill/>
            </a:ln>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96"/>
        <p:cNvGrpSpPr/>
        <p:nvPr/>
      </p:nvGrpSpPr>
      <p:grpSpPr>
        <a:xfrm>
          <a:off x="0" y="0"/>
          <a:ext cx="0" cy="0"/>
          <a:chOff x="0" y="0"/>
          <a:chExt cx="0" cy="0"/>
        </a:xfrm>
      </p:grpSpPr>
      <p:pic>
        <p:nvPicPr>
          <p:cNvPr id="897" name="Google Shape;897;p203" descr="Stressed man working on laptop"/>
          <p:cNvPicPr preferRelativeResize="0">
            <a:picLocks noGrp="1"/>
          </p:cNvPicPr>
          <p:nvPr>
            <p:ph type="pic" idx="3"/>
          </p:nvPr>
        </p:nvPicPr>
        <p:blipFill rotWithShape="1">
          <a:blip r:embed="rId3">
            <a:alphaModFix/>
          </a:blip>
          <a:srcRect/>
          <a:stretch/>
        </p:blipFill>
        <p:spPr>
          <a:xfrm>
            <a:off x="8993429" y="1969096"/>
            <a:ext cx="2943224" cy="2809142"/>
          </a:xfrm>
          <a:prstGeom prst="rect">
            <a:avLst/>
          </a:prstGeom>
          <a:gradFill>
            <a:gsLst>
              <a:gs pos="0">
                <a:srgbClr val="262C34">
                  <a:alpha val="40000"/>
                </a:srgbClr>
              </a:gs>
              <a:gs pos="99000">
                <a:srgbClr val="262C34">
                  <a:alpha val="20000"/>
                </a:srgbClr>
              </a:gs>
              <a:gs pos="100000">
                <a:srgbClr val="262C34">
                  <a:alpha val="20000"/>
                </a:srgbClr>
              </a:gs>
            </a:gsLst>
            <a:lin ang="5400012" scaled="0"/>
          </a:gradFill>
          <a:ln>
            <a:noFill/>
          </a:ln>
        </p:spPr>
      </p:pic>
      <p:pic>
        <p:nvPicPr>
          <p:cNvPr id="898" name="Google Shape;898;p203" descr="People walking by"/>
          <p:cNvPicPr preferRelativeResize="0">
            <a:picLocks noGrp="1"/>
          </p:cNvPicPr>
          <p:nvPr>
            <p:ph type="pic" idx="8"/>
          </p:nvPr>
        </p:nvPicPr>
        <p:blipFill rotWithShape="1">
          <a:blip r:embed="rId4">
            <a:alphaModFix/>
          </a:blip>
          <a:srcRect/>
          <a:stretch/>
        </p:blipFill>
        <p:spPr>
          <a:xfrm>
            <a:off x="8975995" y="4863420"/>
            <a:ext cx="2972532" cy="1335699"/>
          </a:xfrm>
          <a:prstGeom prst="rect">
            <a:avLst/>
          </a:prstGeom>
          <a:gradFill>
            <a:gsLst>
              <a:gs pos="0">
                <a:srgbClr val="262C34">
                  <a:alpha val="40000"/>
                </a:srgbClr>
              </a:gs>
              <a:gs pos="99000">
                <a:srgbClr val="262C34">
                  <a:alpha val="20000"/>
                </a:srgbClr>
              </a:gs>
              <a:gs pos="100000">
                <a:srgbClr val="262C34">
                  <a:alpha val="20000"/>
                </a:srgbClr>
              </a:gs>
            </a:gsLst>
            <a:lin ang="5400012" scaled="0"/>
          </a:gradFill>
          <a:ln>
            <a:noFill/>
          </a:ln>
        </p:spPr>
      </p:pic>
      <p:pic>
        <p:nvPicPr>
          <p:cNvPr id="899" name="Google Shape;899;p203" descr="Woman standing in train"/>
          <p:cNvPicPr preferRelativeResize="0">
            <a:picLocks noGrp="1"/>
          </p:cNvPicPr>
          <p:nvPr>
            <p:ph type="pic" idx="6"/>
          </p:nvPr>
        </p:nvPicPr>
        <p:blipFill rotWithShape="1">
          <a:blip r:embed="rId5">
            <a:alphaModFix/>
          </a:blip>
          <a:srcRect/>
          <a:stretch/>
        </p:blipFill>
        <p:spPr>
          <a:xfrm>
            <a:off x="9001125" y="9525"/>
            <a:ext cx="2943224" cy="1895475"/>
          </a:xfrm>
          <a:prstGeom prst="rect">
            <a:avLst/>
          </a:prstGeom>
          <a:gradFill>
            <a:gsLst>
              <a:gs pos="0">
                <a:srgbClr val="262C34">
                  <a:alpha val="40000"/>
                </a:srgbClr>
              </a:gs>
              <a:gs pos="99000">
                <a:srgbClr val="262C34">
                  <a:alpha val="20000"/>
                </a:srgbClr>
              </a:gs>
              <a:gs pos="100000">
                <a:srgbClr val="262C34">
                  <a:alpha val="20000"/>
                </a:srgbClr>
              </a:gs>
            </a:gsLst>
            <a:lin ang="5400012" scaled="0"/>
          </a:gradFill>
          <a:ln>
            <a:noFill/>
          </a:ln>
        </p:spPr>
      </p:pic>
      <p:sp>
        <p:nvSpPr>
          <p:cNvPr id="900" name="Google Shape;900;p203"/>
          <p:cNvSpPr txBox="1"/>
          <p:nvPr/>
        </p:nvSpPr>
        <p:spPr>
          <a:xfrm>
            <a:off x="1098191" y="1781119"/>
            <a:ext cx="7325400" cy="4622667"/>
          </a:xfrm>
          <a:prstGeom prst="rect">
            <a:avLst/>
          </a:prstGeom>
          <a:noFill/>
          <a:ln>
            <a:noFill/>
          </a:ln>
        </p:spPr>
        <p:txBody>
          <a:bodyPr spcFirstLastPara="1" wrap="square" lIns="0" tIns="36000" rIns="216000" bIns="36000" anchor="t" anchorCtr="0">
            <a:spAutoFit/>
          </a:bodyPr>
          <a:lstStyle/>
          <a:p>
            <a:pPr marL="457200" marR="0" lvl="0" indent="-336550" algn="l" rtl="0">
              <a:lnSpc>
                <a:spcPct val="100000"/>
              </a:lnSpc>
              <a:spcBef>
                <a:spcPts val="0"/>
              </a:spcBef>
              <a:spcAft>
                <a:spcPts val="0"/>
              </a:spcAft>
              <a:buClr>
                <a:srgbClr val="000000"/>
              </a:buClr>
              <a:buSzPts val="1700"/>
              <a:buFont typeface="Archivo"/>
              <a:buChar char="●"/>
            </a:pPr>
            <a:r>
              <a:rPr lang="en-US" sz="1700" b="1" i="0" u="none" strike="noStrike" cap="none" dirty="0">
                <a:solidFill>
                  <a:srgbClr val="000000"/>
                </a:solidFill>
                <a:latin typeface="Archivo"/>
                <a:ea typeface="Archivo"/>
                <a:cs typeface="Archivo"/>
                <a:sym typeface="Archivo"/>
              </a:rPr>
              <a:t>Enterprise Mobile Security Market Leader</a:t>
            </a:r>
            <a:endParaRPr sz="1700" b="1" i="0" u="none" strike="noStrike" cap="none" dirty="0">
              <a:solidFill>
                <a:srgbClr val="000000"/>
              </a:solidFill>
              <a:latin typeface="Archivo"/>
              <a:ea typeface="Archivo"/>
              <a:cs typeface="Archivo"/>
              <a:sym typeface="Archivo"/>
            </a:endParaRPr>
          </a:p>
          <a:p>
            <a:pPr marL="457200" marR="0" lvl="0" indent="-336550" algn="l" rtl="0">
              <a:lnSpc>
                <a:spcPct val="100000"/>
              </a:lnSpc>
              <a:spcBef>
                <a:spcPts val="1000"/>
              </a:spcBef>
              <a:spcAft>
                <a:spcPts val="0"/>
              </a:spcAft>
              <a:buClr>
                <a:srgbClr val="000000"/>
              </a:buClr>
              <a:buSzPts val="1700"/>
              <a:buFont typeface="Archivo"/>
              <a:buChar char="●"/>
            </a:pPr>
            <a:r>
              <a:rPr lang="en-US" sz="1700" b="1" i="0" u="none" strike="noStrike" cap="none" dirty="0">
                <a:solidFill>
                  <a:srgbClr val="000000"/>
                </a:solidFill>
                <a:latin typeface="Archivo"/>
                <a:ea typeface="Archivo"/>
                <a:cs typeface="Archivo"/>
                <a:sym typeface="Archivo"/>
              </a:rPr>
              <a:t>Growth Market</a:t>
            </a:r>
            <a:endParaRPr sz="1700" b="1" i="0" u="none" strike="noStrike" cap="none" dirty="0">
              <a:solidFill>
                <a:srgbClr val="000000"/>
              </a:solidFill>
              <a:latin typeface="Archivo"/>
              <a:ea typeface="Archivo"/>
              <a:cs typeface="Archivo"/>
              <a:sym typeface="Archivo"/>
            </a:endParaRPr>
          </a:p>
          <a:p>
            <a:pPr marL="914400" marR="0" lvl="1" indent="-336550" algn="l" rtl="0">
              <a:lnSpc>
                <a:spcPct val="100000"/>
              </a:lnSpc>
              <a:spcBef>
                <a:spcPts val="1000"/>
              </a:spcBef>
              <a:spcAft>
                <a:spcPts val="0"/>
              </a:spcAft>
              <a:buClr>
                <a:srgbClr val="000000"/>
              </a:buClr>
              <a:buSzPts val="1700"/>
              <a:buFont typeface="Arial"/>
              <a:buChar char="○"/>
            </a:pPr>
            <a:r>
              <a:rPr lang="en-US" sz="1700" b="0" i="0" u="none" strike="noStrike" cap="none" dirty="0">
                <a:solidFill>
                  <a:srgbClr val="000000"/>
                </a:solidFill>
                <a:latin typeface="Archivo"/>
                <a:ea typeface="Archivo"/>
                <a:cs typeface="Archivo"/>
                <a:sym typeface="Archivo"/>
              </a:rPr>
              <a:t>Mobile EPP &amp; EDR </a:t>
            </a:r>
            <a:endParaRPr sz="1700" b="0" i="0" u="none" strike="noStrike" cap="none" dirty="0">
              <a:solidFill>
                <a:srgbClr val="000000"/>
              </a:solidFill>
              <a:latin typeface="Archivo"/>
              <a:ea typeface="Archivo"/>
              <a:cs typeface="Archivo"/>
              <a:sym typeface="Archivo"/>
            </a:endParaRPr>
          </a:p>
          <a:p>
            <a:pPr marL="914400" marR="0" lvl="1" indent="-336550" algn="l" rtl="0">
              <a:lnSpc>
                <a:spcPct val="100000"/>
              </a:lnSpc>
              <a:spcBef>
                <a:spcPts val="1000"/>
              </a:spcBef>
              <a:spcAft>
                <a:spcPts val="0"/>
              </a:spcAft>
              <a:buClr>
                <a:srgbClr val="000000"/>
              </a:buClr>
              <a:buSzPts val="1700"/>
              <a:buFont typeface="Arial"/>
              <a:buChar char="○"/>
            </a:pPr>
            <a:r>
              <a:rPr lang="en-US" sz="1700" b="0" i="0" u="none" strike="noStrike" cap="none" dirty="0">
                <a:solidFill>
                  <a:srgbClr val="000000"/>
                </a:solidFill>
                <a:latin typeface="Archivo"/>
                <a:ea typeface="Archivo"/>
                <a:cs typeface="Archivo"/>
                <a:sym typeface="Archivo"/>
              </a:rPr>
              <a:t>Mobile App Security (DevOps / SecOps / AppSec)</a:t>
            </a:r>
            <a:endParaRPr sz="1700" b="0" i="0" u="none" strike="noStrike" cap="none" dirty="0">
              <a:solidFill>
                <a:srgbClr val="000000"/>
              </a:solidFill>
              <a:latin typeface="Archivo"/>
              <a:ea typeface="Archivo"/>
              <a:cs typeface="Archivo"/>
              <a:sym typeface="Archivo"/>
            </a:endParaRPr>
          </a:p>
          <a:p>
            <a:pPr marL="914400" marR="0" lvl="1" indent="-336550" algn="l" rtl="0">
              <a:lnSpc>
                <a:spcPct val="100000"/>
              </a:lnSpc>
              <a:spcBef>
                <a:spcPts val="1000"/>
              </a:spcBef>
              <a:spcAft>
                <a:spcPts val="0"/>
              </a:spcAft>
              <a:buClr>
                <a:srgbClr val="000000"/>
              </a:buClr>
              <a:buSzPts val="1700"/>
              <a:buFont typeface="Arial"/>
              <a:buChar char="○"/>
            </a:pPr>
            <a:r>
              <a:rPr lang="en-US" sz="1700" b="0" i="0" u="none" strike="noStrike" cap="none" dirty="0">
                <a:solidFill>
                  <a:srgbClr val="000000"/>
                </a:solidFill>
                <a:latin typeface="Archivo"/>
                <a:ea typeface="Archivo"/>
                <a:cs typeface="Archivo"/>
                <a:sym typeface="Archivo"/>
              </a:rPr>
              <a:t>Mobile App Compliance (PCI / GDPR / HIPPA etc..) </a:t>
            </a:r>
            <a:endParaRPr sz="1700" b="0" i="0" u="none" strike="noStrike" cap="none" dirty="0">
              <a:solidFill>
                <a:srgbClr val="000000"/>
              </a:solidFill>
              <a:latin typeface="Archivo"/>
              <a:ea typeface="Archivo"/>
              <a:cs typeface="Archivo"/>
              <a:sym typeface="Archivo"/>
            </a:endParaRPr>
          </a:p>
          <a:p>
            <a:pPr marL="457200" marR="0" lvl="0" indent="-336550" algn="l" rtl="0">
              <a:lnSpc>
                <a:spcPct val="100000"/>
              </a:lnSpc>
              <a:spcBef>
                <a:spcPts val="1000"/>
              </a:spcBef>
              <a:spcAft>
                <a:spcPts val="0"/>
              </a:spcAft>
              <a:buClr>
                <a:srgbClr val="000000"/>
              </a:buClr>
              <a:buSzPts val="1700"/>
              <a:buFont typeface="Archivo"/>
              <a:buChar char="●"/>
            </a:pPr>
            <a:r>
              <a:rPr lang="en-US" sz="1700" b="1" i="0" u="none" strike="noStrike" cap="none" dirty="0">
                <a:solidFill>
                  <a:srgbClr val="000000"/>
                </a:solidFill>
                <a:latin typeface="Archivo"/>
                <a:ea typeface="Archivo"/>
                <a:cs typeface="Archivo"/>
                <a:sym typeface="Archivo"/>
              </a:rPr>
              <a:t>Native integration with LMNTRIX XDR </a:t>
            </a:r>
          </a:p>
          <a:p>
            <a:pPr marL="457200" marR="0" lvl="0" indent="-336550" algn="l" rtl="0">
              <a:lnSpc>
                <a:spcPct val="100000"/>
              </a:lnSpc>
              <a:spcBef>
                <a:spcPts val="1000"/>
              </a:spcBef>
              <a:spcAft>
                <a:spcPts val="0"/>
              </a:spcAft>
              <a:buClr>
                <a:srgbClr val="000000"/>
              </a:buClr>
              <a:buSzPts val="1700"/>
              <a:buFont typeface="Archivo"/>
              <a:buChar char="●"/>
            </a:pPr>
            <a:r>
              <a:rPr lang="en-US" sz="1700" b="1" i="0" u="none" strike="noStrike" cap="none" dirty="0">
                <a:solidFill>
                  <a:srgbClr val="000000"/>
                </a:solidFill>
                <a:latin typeface="Archivo"/>
                <a:ea typeface="Archivo"/>
                <a:cs typeface="Archivo"/>
                <a:sym typeface="Archivo"/>
              </a:rPr>
              <a:t>Integrated with all 3</a:t>
            </a:r>
            <a:r>
              <a:rPr lang="en-US" sz="1700" b="1" i="0" u="none" strike="noStrike" cap="none" baseline="30000" dirty="0">
                <a:solidFill>
                  <a:srgbClr val="000000"/>
                </a:solidFill>
                <a:latin typeface="Archivo"/>
                <a:ea typeface="Archivo"/>
                <a:cs typeface="Archivo"/>
                <a:sym typeface="Archivo"/>
              </a:rPr>
              <a:t>rd</a:t>
            </a:r>
            <a:r>
              <a:rPr lang="en-US" sz="1700" b="1" i="0" u="none" strike="noStrike" cap="none" dirty="0">
                <a:solidFill>
                  <a:srgbClr val="000000"/>
                </a:solidFill>
                <a:latin typeface="Archivo"/>
                <a:ea typeface="Archivo"/>
                <a:cs typeface="Archivo"/>
                <a:sym typeface="Archivo"/>
              </a:rPr>
              <a:t> party UEM / MDM / MAM vendors </a:t>
            </a:r>
            <a:endParaRPr sz="1700" b="1" i="0" u="none" strike="noStrike" cap="none" dirty="0">
              <a:solidFill>
                <a:srgbClr val="000000"/>
              </a:solidFill>
              <a:latin typeface="Archivo"/>
              <a:ea typeface="Archivo"/>
              <a:cs typeface="Archivo"/>
              <a:sym typeface="Archivo"/>
            </a:endParaRPr>
          </a:p>
          <a:p>
            <a:pPr marL="914400" marR="0" lvl="1" indent="-311150" algn="l" rtl="0">
              <a:lnSpc>
                <a:spcPct val="100000"/>
              </a:lnSpc>
              <a:spcBef>
                <a:spcPts val="1000"/>
              </a:spcBef>
              <a:spcAft>
                <a:spcPts val="0"/>
              </a:spcAft>
              <a:buClr>
                <a:srgbClr val="000000"/>
              </a:buClr>
              <a:buSzPts val="1300"/>
              <a:buFont typeface="Arial"/>
              <a:buChar char="○"/>
            </a:pPr>
            <a:r>
              <a:rPr lang="en-US" sz="1700" b="0" i="0" u="none" strike="noStrike" cap="none" dirty="0">
                <a:solidFill>
                  <a:srgbClr val="000000"/>
                </a:solidFill>
                <a:latin typeface="Archivo"/>
                <a:ea typeface="Archivo"/>
                <a:cs typeface="Archivo"/>
                <a:sym typeface="Archivo"/>
              </a:rPr>
              <a:t>Easy deployment via UEM / MDM / MAM </a:t>
            </a:r>
            <a:endParaRPr sz="1700" b="0" i="0" u="none" strike="noStrike" cap="none" dirty="0">
              <a:solidFill>
                <a:srgbClr val="000000"/>
              </a:solidFill>
              <a:latin typeface="Archivo"/>
              <a:ea typeface="Archivo"/>
              <a:cs typeface="Archivo"/>
              <a:sym typeface="Archivo"/>
            </a:endParaRPr>
          </a:p>
          <a:p>
            <a:pPr marL="457200" marR="0" lvl="0" indent="-336550" algn="l" rtl="0">
              <a:lnSpc>
                <a:spcPct val="100000"/>
              </a:lnSpc>
              <a:spcBef>
                <a:spcPts val="1000"/>
              </a:spcBef>
              <a:spcAft>
                <a:spcPts val="0"/>
              </a:spcAft>
              <a:buClr>
                <a:srgbClr val="000000"/>
              </a:buClr>
              <a:buSzPts val="1700"/>
              <a:buFont typeface="Archivo"/>
              <a:buChar char="●"/>
            </a:pPr>
            <a:r>
              <a:rPr lang="en-US" sz="1700" b="1" i="0" u="none" strike="noStrike" cap="none" dirty="0">
                <a:solidFill>
                  <a:srgbClr val="000000"/>
                </a:solidFill>
                <a:latin typeface="Archivo"/>
                <a:ea typeface="Archivo"/>
                <a:cs typeface="Archivo"/>
                <a:sym typeface="Archivo"/>
              </a:rPr>
              <a:t>GDPR compliant, Privacy centric BYOD</a:t>
            </a:r>
            <a:endParaRPr sz="1700" b="1" i="0" u="none" strike="noStrike" cap="none" dirty="0">
              <a:solidFill>
                <a:srgbClr val="000000"/>
              </a:solidFill>
              <a:latin typeface="Archivo"/>
              <a:ea typeface="Archivo"/>
              <a:cs typeface="Archivo"/>
              <a:sym typeface="Archivo"/>
            </a:endParaRPr>
          </a:p>
          <a:p>
            <a:pPr marL="457200" marR="0" lvl="0" indent="-336550" algn="l" rtl="0">
              <a:lnSpc>
                <a:spcPct val="100000"/>
              </a:lnSpc>
              <a:spcBef>
                <a:spcPts val="1000"/>
              </a:spcBef>
              <a:spcAft>
                <a:spcPts val="0"/>
              </a:spcAft>
              <a:buClr>
                <a:srgbClr val="000000"/>
              </a:buClr>
              <a:buSzPts val="1700"/>
              <a:buFont typeface="Archivo"/>
              <a:buChar char="●"/>
            </a:pPr>
            <a:r>
              <a:rPr lang="en-US" sz="1700" b="1" i="0" u="none" strike="noStrike" cap="none" dirty="0">
                <a:solidFill>
                  <a:srgbClr val="000000"/>
                </a:solidFill>
                <a:latin typeface="Archivo"/>
                <a:ea typeface="Archivo"/>
                <a:cs typeface="Archivo"/>
                <a:sym typeface="Archivo"/>
              </a:rPr>
              <a:t>Large </a:t>
            </a:r>
            <a:r>
              <a:rPr lang="en-US" sz="1700" b="1" i="0" u="none" strike="noStrike" cap="none" dirty="0" err="1">
                <a:solidFill>
                  <a:srgbClr val="000000"/>
                </a:solidFill>
                <a:latin typeface="Archivo"/>
                <a:ea typeface="Archivo"/>
                <a:cs typeface="Archivo"/>
                <a:sym typeface="Archivo"/>
              </a:rPr>
              <a:t>EcoSystem</a:t>
            </a:r>
            <a:r>
              <a:rPr lang="en-US" sz="1700" b="1" i="0" u="none" strike="noStrike" cap="none" dirty="0">
                <a:solidFill>
                  <a:srgbClr val="000000"/>
                </a:solidFill>
                <a:latin typeface="Archivo"/>
                <a:ea typeface="Archivo"/>
                <a:cs typeface="Archivo"/>
                <a:sym typeface="Archivo"/>
              </a:rPr>
              <a:t> </a:t>
            </a:r>
            <a:endParaRPr sz="1700" b="1" i="0" u="none" strike="noStrike" cap="none" dirty="0">
              <a:solidFill>
                <a:srgbClr val="000000"/>
              </a:solidFill>
              <a:latin typeface="Archivo"/>
              <a:ea typeface="Archivo"/>
              <a:cs typeface="Archivo"/>
              <a:sym typeface="Archivo"/>
            </a:endParaRPr>
          </a:p>
          <a:p>
            <a:pPr marL="914400" marR="0" lvl="1" indent="-349250" algn="l" rtl="0">
              <a:lnSpc>
                <a:spcPct val="100000"/>
              </a:lnSpc>
              <a:spcBef>
                <a:spcPts val="1000"/>
              </a:spcBef>
              <a:spcAft>
                <a:spcPts val="1000"/>
              </a:spcAft>
              <a:buClr>
                <a:srgbClr val="000000"/>
              </a:buClr>
              <a:buSzPts val="1900"/>
              <a:buFont typeface="Arial"/>
              <a:buChar char="○"/>
            </a:pPr>
            <a:r>
              <a:rPr lang="en-US" sz="1700" b="0" i="0" u="none" strike="noStrike" cap="none" dirty="0">
                <a:solidFill>
                  <a:srgbClr val="000000"/>
                </a:solidFill>
                <a:latin typeface="Archivo"/>
                <a:ea typeface="Archivo"/>
                <a:cs typeface="Archivo"/>
                <a:sym typeface="Archivo"/>
              </a:rPr>
              <a:t>Deep Partnership with Unified Endpoint Management &amp; EDR player</a:t>
            </a:r>
            <a:r>
              <a:rPr lang="en-US" sz="1200" b="0" i="0" u="none" strike="noStrike" cap="none" dirty="0">
                <a:solidFill>
                  <a:srgbClr val="1D252D"/>
                </a:solidFill>
                <a:latin typeface="Arial"/>
                <a:ea typeface="Arial"/>
                <a:cs typeface="Arial"/>
                <a:sym typeface="Arial"/>
              </a:rPr>
              <a:t>s </a:t>
            </a:r>
            <a:endParaRPr sz="1200" b="0" i="0" u="none" strike="noStrike" cap="none" dirty="0">
              <a:solidFill>
                <a:srgbClr val="000000"/>
              </a:solidFill>
              <a:latin typeface="Arial"/>
              <a:ea typeface="Arial"/>
              <a:cs typeface="Arial"/>
              <a:sym typeface="Arial"/>
            </a:endParaRPr>
          </a:p>
        </p:txBody>
      </p:sp>
      <p:sp>
        <p:nvSpPr>
          <p:cNvPr id="901" name="Google Shape;901;p203"/>
          <p:cNvSpPr txBox="1"/>
          <p:nvPr/>
        </p:nvSpPr>
        <p:spPr>
          <a:xfrm>
            <a:off x="590551" y="634069"/>
            <a:ext cx="8528100" cy="1249800"/>
          </a:xfrm>
          <a:prstGeom prst="rect">
            <a:avLst/>
          </a:prstGeom>
          <a:noFill/>
          <a:ln>
            <a:noFill/>
          </a:ln>
        </p:spPr>
        <p:txBody>
          <a:bodyPr spcFirstLastPara="1" wrap="square" lIns="0" tIns="192000" rIns="0" bIns="0" anchor="t" anchorCtr="0">
            <a:noAutofit/>
          </a:bodyPr>
          <a:lstStyle/>
          <a:p>
            <a:pPr marL="0" marR="0" lvl="0" indent="0" algn="l" rtl="0">
              <a:lnSpc>
                <a:spcPct val="80000"/>
              </a:lnSpc>
              <a:spcBef>
                <a:spcPts val="0"/>
              </a:spcBef>
              <a:spcAft>
                <a:spcPts val="0"/>
              </a:spcAft>
              <a:buClr>
                <a:srgbClr val="000000"/>
              </a:buClr>
              <a:buSzPts val="3200"/>
              <a:buFont typeface="Arial"/>
              <a:buNone/>
            </a:pPr>
            <a:r>
              <a:rPr lang="en-US" sz="3200" b="1" i="0" u="none" strike="noStrike" cap="none" dirty="0">
                <a:solidFill>
                  <a:schemeClr val="dk1"/>
                </a:solidFill>
                <a:latin typeface="Archivo ExtraBold"/>
                <a:ea typeface="Archivo ExtraBold"/>
                <a:cs typeface="Archivo ExtraBold"/>
                <a:sym typeface="Archivo ExtraBold"/>
              </a:rPr>
              <a:t>Why Partner with </a:t>
            </a:r>
            <a:r>
              <a:rPr lang="en-US" sz="3200" b="1" i="0" u="none" strike="noStrike" cap="none" dirty="0">
                <a:solidFill>
                  <a:schemeClr val="accent1"/>
                </a:solidFill>
                <a:latin typeface="Archivo ExtraBold"/>
                <a:ea typeface="Archivo ExtraBold"/>
                <a:cs typeface="Archivo ExtraBold"/>
                <a:sym typeface="Archivo ExtraBold"/>
              </a:rPr>
              <a:t>LMNTRIX</a:t>
            </a:r>
            <a:r>
              <a:rPr lang="en-US" sz="3200" b="1" i="0" u="none" strike="noStrike" cap="none" dirty="0">
                <a:solidFill>
                  <a:schemeClr val="dk1"/>
                </a:solidFill>
                <a:latin typeface="Archivo ExtraBold"/>
                <a:ea typeface="Archivo ExtraBold"/>
                <a:cs typeface="Archivo ExtraBold"/>
                <a:sym typeface="Archivo ExtraBold"/>
              </a:rPr>
              <a:t> </a:t>
            </a:r>
            <a:endParaRPr sz="1200" b="1" i="0" u="none" strike="noStrike" cap="none" dirty="0">
              <a:solidFill>
                <a:srgbClr val="000000"/>
              </a:solidFill>
              <a:latin typeface="Archivo ExtraBold"/>
              <a:ea typeface="Archivo ExtraBold"/>
              <a:cs typeface="Archivo ExtraBold"/>
              <a:sym typeface="Archivo Extra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2"/>
        <p:cNvGrpSpPr/>
        <p:nvPr/>
      </p:nvGrpSpPr>
      <p:grpSpPr>
        <a:xfrm>
          <a:off x="0" y="0"/>
          <a:ext cx="0" cy="0"/>
          <a:chOff x="0" y="0"/>
          <a:chExt cx="0" cy="0"/>
        </a:xfrm>
      </p:grpSpPr>
      <p:sp>
        <p:nvSpPr>
          <p:cNvPr id="933" name="Google Shape;933;p13"/>
          <p:cNvSpPr/>
          <p:nvPr/>
        </p:nvSpPr>
        <p:spPr>
          <a:xfrm>
            <a:off x="0" y="9775"/>
            <a:ext cx="8120100" cy="3315900"/>
          </a:xfrm>
          <a:prstGeom prst="rect">
            <a:avLst/>
          </a:prstGeom>
          <a:solidFill>
            <a:schemeClr val="accent1"/>
          </a:solidFill>
          <a:ln>
            <a:noFill/>
          </a:ln>
          <a:effectLst>
            <a:outerShdw blurRad="762000" dist="254000" dir="5400000" algn="ctr" rotWithShape="0">
              <a:srgbClr val="000000">
                <a:alpha val="20000"/>
              </a:srgbClr>
            </a:outerShdw>
          </a:effectLst>
        </p:spPr>
        <p:txBody>
          <a:bodyPr spcFirstLastPara="1" wrap="square" lIns="274300" tIns="1097275" rIns="365750" bIns="0" anchor="t" anchorCtr="0">
            <a:noAutofit/>
          </a:bodyPr>
          <a:lstStyle/>
          <a:p>
            <a:pPr marL="0" marR="0" lvl="0" indent="0" algn="l" rtl="0">
              <a:lnSpc>
                <a:spcPct val="115000"/>
              </a:lnSpc>
              <a:spcBef>
                <a:spcPts val="600"/>
              </a:spcBef>
              <a:spcAft>
                <a:spcPts val="0"/>
              </a:spcAft>
              <a:buClr>
                <a:srgbClr val="000000"/>
              </a:buClr>
              <a:buSzPts val="5000"/>
              <a:buFont typeface="Arial"/>
              <a:buNone/>
            </a:pPr>
            <a:r>
              <a:rPr lang="en-US" sz="4400" b="1" i="0" u="none" strike="noStrike" cap="none">
                <a:solidFill>
                  <a:srgbClr val="FFFFFF"/>
                </a:solidFill>
                <a:latin typeface="Archivo"/>
                <a:ea typeface="Archivo"/>
                <a:cs typeface="Archivo"/>
                <a:sym typeface="Archivo"/>
              </a:rPr>
              <a:t>Mobile Endpoint Protection: </a:t>
            </a:r>
            <a:r>
              <a:rPr lang="en-US" sz="4600" b="1" i="0" u="none" strike="noStrike" cap="none">
                <a:solidFill>
                  <a:srgbClr val="FFFFFF"/>
                </a:solidFill>
                <a:latin typeface="Archivo"/>
                <a:ea typeface="Archivo"/>
                <a:cs typeface="Archivo"/>
                <a:sym typeface="Archivo"/>
              </a:rPr>
              <a:t> </a:t>
            </a:r>
            <a:endParaRPr sz="4600" b="1" i="0" u="none" strike="noStrike" cap="none">
              <a:solidFill>
                <a:srgbClr val="FFFFFF"/>
              </a:solidFill>
              <a:latin typeface="Archivo"/>
              <a:ea typeface="Archivo"/>
              <a:cs typeface="Archivo"/>
              <a:sym typeface="Archivo"/>
            </a:endParaRPr>
          </a:p>
          <a:p>
            <a:pPr marL="0" marR="0" lvl="0" indent="0" algn="l" rtl="0">
              <a:lnSpc>
                <a:spcPct val="115000"/>
              </a:lnSpc>
              <a:spcBef>
                <a:spcPts val="600"/>
              </a:spcBef>
              <a:spcAft>
                <a:spcPts val="0"/>
              </a:spcAft>
              <a:buClr>
                <a:srgbClr val="000000"/>
              </a:buClr>
              <a:buSzPts val="5000"/>
              <a:buFont typeface="Arial"/>
              <a:buNone/>
            </a:pPr>
            <a:r>
              <a:rPr lang="en-US" sz="3600" b="1" i="0" u="none" strike="noStrike" cap="none">
                <a:solidFill>
                  <a:srgbClr val="FFFFFF"/>
                </a:solidFill>
                <a:latin typeface="Archivo"/>
                <a:ea typeface="Archivo"/>
                <a:cs typeface="Archivo"/>
                <a:sym typeface="Archivo"/>
              </a:rPr>
              <a:t>Mobile Threat Defense (MTD)</a:t>
            </a:r>
            <a:endParaRPr sz="3800" b="1" i="0" u="none" strike="noStrike" cap="none">
              <a:solidFill>
                <a:srgbClr val="FFFFFF"/>
              </a:solidFill>
              <a:latin typeface="Archivo"/>
              <a:ea typeface="Archivo"/>
              <a:cs typeface="Archivo"/>
              <a:sym typeface="Archivo"/>
            </a:endParaRPr>
          </a:p>
        </p:txBody>
      </p:sp>
      <p:pic>
        <p:nvPicPr>
          <p:cNvPr id="934" name="Google Shape;934;p13" descr="Person working late on a tablet in the office"/>
          <p:cNvPicPr preferRelativeResize="0">
            <a:picLocks noGrp="1"/>
          </p:cNvPicPr>
          <p:nvPr>
            <p:ph type="pic" idx="4"/>
          </p:nvPr>
        </p:nvPicPr>
        <p:blipFill rotWithShape="1">
          <a:blip r:embed="rId3">
            <a:alphaModFix/>
          </a:blip>
          <a:srcRect t="7932" b="7932"/>
          <a:stretch/>
        </p:blipFill>
        <p:spPr>
          <a:xfrm>
            <a:off x="2193986" y="3522664"/>
            <a:ext cx="5926200" cy="3325800"/>
          </a:xfrm>
          <a:prstGeom prst="rect">
            <a:avLst/>
          </a:prstGeom>
          <a:gradFill>
            <a:gsLst>
              <a:gs pos="0">
                <a:srgbClr val="262C34">
                  <a:alpha val="40000"/>
                </a:srgbClr>
              </a:gs>
              <a:gs pos="99000">
                <a:srgbClr val="262C34">
                  <a:alpha val="20000"/>
                </a:srgbClr>
              </a:gs>
              <a:gs pos="100000">
                <a:srgbClr val="262C34">
                  <a:alpha val="20000"/>
                </a:srgbClr>
              </a:gs>
            </a:gsLst>
            <a:lin ang="5400012" scaled="0"/>
          </a:gradFill>
          <a:ln>
            <a:noFill/>
          </a:ln>
        </p:spPr>
      </p:pic>
      <p:pic>
        <p:nvPicPr>
          <p:cNvPr id="935" name="Google Shape;935;p13" descr="A picture containing music, metal&#10;&#10;Description automatically generated"/>
          <p:cNvPicPr preferRelativeResize="0">
            <a:picLocks noGrp="1"/>
          </p:cNvPicPr>
          <p:nvPr>
            <p:ph type="pic" idx="3"/>
          </p:nvPr>
        </p:nvPicPr>
        <p:blipFill rotWithShape="1">
          <a:blip r:embed="rId4">
            <a:alphaModFix/>
          </a:blip>
          <a:srcRect l="7496" r="7496"/>
          <a:stretch/>
        </p:blipFill>
        <p:spPr>
          <a:xfrm>
            <a:off x="8305801" y="0"/>
            <a:ext cx="3886201" cy="6848399"/>
          </a:xfrm>
          <a:prstGeom prst="rect">
            <a:avLst/>
          </a:prstGeom>
          <a:gradFill>
            <a:gsLst>
              <a:gs pos="0">
                <a:srgbClr val="262C34">
                  <a:alpha val="40000"/>
                </a:srgbClr>
              </a:gs>
              <a:gs pos="99000">
                <a:srgbClr val="262C34">
                  <a:alpha val="20000"/>
                </a:srgbClr>
              </a:gs>
              <a:gs pos="100000">
                <a:srgbClr val="262C34">
                  <a:alpha val="20000"/>
                </a:srgbClr>
              </a:gs>
            </a:gsLst>
            <a:lin ang="5400012" scaled="0"/>
          </a:gradFill>
          <a:ln>
            <a:noFill/>
          </a:ln>
        </p:spPr>
      </p:pic>
      <p:pic>
        <p:nvPicPr>
          <p:cNvPr id="936" name="Google Shape;936;p13" descr="People crossing a road"/>
          <p:cNvPicPr preferRelativeResize="0">
            <a:picLocks noGrp="1"/>
          </p:cNvPicPr>
          <p:nvPr>
            <p:ph type="pic" idx="2"/>
          </p:nvPr>
        </p:nvPicPr>
        <p:blipFill rotWithShape="1">
          <a:blip r:embed="rId5">
            <a:alphaModFix/>
          </a:blip>
          <a:srcRect l="29680" r="29684"/>
          <a:stretch/>
        </p:blipFill>
        <p:spPr>
          <a:xfrm>
            <a:off x="1" y="3522663"/>
            <a:ext cx="2027100" cy="3325798"/>
          </a:xfrm>
          <a:prstGeom prst="rect">
            <a:avLst/>
          </a:prstGeom>
          <a:gradFill>
            <a:gsLst>
              <a:gs pos="0">
                <a:srgbClr val="262C34">
                  <a:alpha val="40000"/>
                </a:srgbClr>
              </a:gs>
              <a:gs pos="99000">
                <a:srgbClr val="262C34">
                  <a:alpha val="20000"/>
                </a:srgbClr>
              </a:gs>
              <a:gs pos="100000">
                <a:srgbClr val="262C34">
                  <a:alpha val="20000"/>
                </a:srgbClr>
              </a:gs>
            </a:gsLst>
            <a:lin ang="5400012" scaled="0"/>
          </a:grad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9"/>
        <p:cNvGrpSpPr/>
        <p:nvPr/>
      </p:nvGrpSpPr>
      <p:grpSpPr>
        <a:xfrm>
          <a:off x="0" y="0"/>
          <a:ext cx="0" cy="0"/>
          <a:chOff x="0" y="0"/>
          <a:chExt cx="0" cy="0"/>
        </a:xfrm>
      </p:grpSpPr>
      <p:sp>
        <p:nvSpPr>
          <p:cNvPr id="880" name="Google Shape;880;p12"/>
          <p:cNvSpPr txBox="1">
            <a:spLocks noGrp="1"/>
          </p:cNvSpPr>
          <p:nvPr>
            <p:ph type="title"/>
          </p:nvPr>
        </p:nvSpPr>
        <p:spPr>
          <a:xfrm>
            <a:off x="975360" y="573457"/>
            <a:ext cx="10378440" cy="660083"/>
          </a:xfrm>
          <a:prstGeom prst="rect">
            <a:avLst/>
          </a:prstGeom>
          <a:noFill/>
          <a:ln>
            <a:noFill/>
          </a:ln>
        </p:spPr>
        <p:txBody>
          <a:bodyPr spcFirstLastPara="1" wrap="square" lIns="0" tIns="192000" rIns="0" bIns="0" anchor="t" anchorCtr="0">
            <a:noAutofit/>
          </a:bodyPr>
          <a:lstStyle/>
          <a:p>
            <a:pPr marL="0" lvl="0" indent="0" algn="l" rtl="0">
              <a:lnSpc>
                <a:spcPct val="80000"/>
              </a:lnSpc>
              <a:spcBef>
                <a:spcPts val="0"/>
              </a:spcBef>
              <a:spcAft>
                <a:spcPts val="0"/>
              </a:spcAft>
              <a:buClr>
                <a:schemeClr val="accent1"/>
              </a:buClr>
              <a:buSzPts val="3600"/>
              <a:buFont typeface="Arial"/>
              <a:buNone/>
            </a:pPr>
            <a:r>
              <a:rPr lang="en-US">
                <a:solidFill>
                  <a:schemeClr val="accent1"/>
                </a:solidFill>
              </a:rPr>
              <a:t>Market Maturity </a:t>
            </a:r>
            <a:endParaRPr>
              <a:solidFill>
                <a:schemeClr val="accent1"/>
              </a:solidFill>
            </a:endParaRPr>
          </a:p>
          <a:p>
            <a:pPr marL="0" lvl="0" indent="0" algn="l" rtl="0">
              <a:lnSpc>
                <a:spcPct val="80000"/>
              </a:lnSpc>
              <a:spcBef>
                <a:spcPts val="0"/>
              </a:spcBef>
              <a:spcAft>
                <a:spcPts val="0"/>
              </a:spcAft>
              <a:buClr>
                <a:schemeClr val="accent1"/>
              </a:buClr>
              <a:buSzPts val="3600"/>
              <a:buFont typeface="Arial"/>
              <a:buNone/>
            </a:pPr>
            <a:r>
              <a:rPr lang="en-US" sz="3000"/>
              <a:t>Mobile Endpoint Security</a:t>
            </a:r>
            <a:endParaRPr sz="3000"/>
          </a:p>
        </p:txBody>
      </p:sp>
      <p:sp>
        <p:nvSpPr>
          <p:cNvPr id="881" name="Google Shape;881;p12"/>
          <p:cNvSpPr txBox="1"/>
          <p:nvPr/>
        </p:nvSpPr>
        <p:spPr>
          <a:xfrm>
            <a:off x="683425" y="3182875"/>
            <a:ext cx="5412600" cy="3014100"/>
          </a:xfrm>
          <a:prstGeom prst="rect">
            <a:avLst/>
          </a:prstGeom>
          <a:noFill/>
          <a:ln>
            <a:noFill/>
          </a:ln>
        </p:spPr>
        <p:txBody>
          <a:bodyPr spcFirstLastPara="1" wrap="square" lIns="0" tIns="36000" rIns="216000" bIns="36000" anchor="t" anchorCtr="0">
            <a:spAutoFit/>
          </a:bodyPr>
          <a:lstStyle/>
          <a:p>
            <a:pPr marL="457200" marR="0" lvl="0" indent="0" algn="l" rtl="0">
              <a:lnSpc>
                <a:spcPct val="115000"/>
              </a:lnSpc>
              <a:spcBef>
                <a:spcPts val="0"/>
              </a:spcBef>
              <a:spcAft>
                <a:spcPts val="0"/>
              </a:spcAft>
              <a:buClr>
                <a:srgbClr val="000000"/>
              </a:buClr>
              <a:buSzPts val="1400"/>
              <a:buFont typeface="Arial"/>
              <a:buNone/>
            </a:pPr>
            <a:endParaRPr sz="1400" b="0" i="0" u="none" strike="noStrike" cap="none" dirty="0">
              <a:solidFill>
                <a:schemeClr val="dk1"/>
              </a:solidFill>
              <a:latin typeface="Arial"/>
              <a:ea typeface="Arial"/>
              <a:cs typeface="Arial"/>
              <a:sym typeface="Arial"/>
            </a:endParaRPr>
          </a:p>
          <a:p>
            <a:pPr marL="457200" marR="0" lvl="0" indent="-317500" algn="l" rtl="0">
              <a:lnSpc>
                <a:spcPct val="115000"/>
              </a:lnSpc>
              <a:spcBef>
                <a:spcPts val="0"/>
              </a:spcBef>
              <a:spcAft>
                <a:spcPts val="0"/>
              </a:spcAft>
              <a:buClr>
                <a:srgbClr val="000000"/>
              </a:buClr>
              <a:buSzPts val="1400"/>
              <a:buFont typeface="Arial"/>
              <a:buChar char="●"/>
            </a:pPr>
            <a:r>
              <a:rPr lang="en-US" sz="1400" b="1" i="0" u="none" strike="noStrike" cap="none" dirty="0">
                <a:solidFill>
                  <a:srgbClr val="000000"/>
                </a:solidFill>
                <a:latin typeface="Arial"/>
                <a:ea typeface="Arial"/>
                <a:cs typeface="Arial"/>
                <a:sym typeface="Arial"/>
              </a:rPr>
              <a:t>What's Driving Growth</a:t>
            </a:r>
            <a:endParaRPr sz="1400" b="1" i="0" u="none" strike="noStrike" cap="none" dirty="0">
              <a:solidFill>
                <a:srgbClr val="000000"/>
              </a:solidFill>
              <a:latin typeface="Arial"/>
              <a:ea typeface="Arial"/>
              <a:cs typeface="Arial"/>
              <a:sym typeface="Arial"/>
            </a:endParaRPr>
          </a:p>
          <a:p>
            <a:pPr marL="914400" marR="0" lvl="1" indent="-317500" algn="l" rtl="0">
              <a:lnSpc>
                <a:spcPct val="115000"/>
              </a:lnSpc>
              <a:spcBef>
                <a:spcPts val="0"/>
              </a:spcBef>
              <a:spcAft>
                <a:spcPts val="0"/>
              </a:spcAft>
              <a:buClr>
                <a:srgbClr val="000000"/>
              </a:buClr>
              <a:buSzPts val="1400"/>
              <a:buFont typeface="Arial"/>
              <a:buChar char="○"/>
            </a:pPr>
            <a:r>
              <a:rPr lang="en-US" sz="1400" b="0" i="0" u="none" strike="noStrike" cap="none" dirty="0">
                <a:solidFill>
                  <a:srgbClr val="000000"/>
                </a:solidFill>
                <a:latin typeface="Arial"/>
                <a:ea typeface="Arial"/>
                <a:cs typeface="Arial"/>
                <a:sym typeface="Arial"/>
              </a:rPr>
              <a:t>Increased reliance on mobile endpoints for corporate work, highlighted by access to O365 and other enterprise cloud services</a:t>
            </a:r>
            <a:endParaRPr sz="1400" b="0" i="0" u="none" strike="noStrike" cap="none" dirty="0">
              <a:solidFill>
                <a:srgbClr val="000000"/>
              </a:solidFill>
              <a:latin typeface="Arial"/>
              <a:ea typeface="Arial"/>
              <a:cs typeface="Arial"/>
              <a:sym typeface="Arial"/>
            </a:endParaRPr>
          </a:p>
          <a:p>
            <a:pPr marL="914400" marR="0" lvl="1" indent="-317500" algn="l" rtl="0">
              <a:lnSpc>
                <a:spcPct val="115000"/>
              </a:lnSpc>
              <a:spcBef>
                <a:spcPts val="0"/>
              </a:spcBef>
              <a:spcAft>
                <a:spcPts val="0"/>
              </a:spcAft>
              <a:buClr>
                <a:srgbClr val="000000"/>
              </a:buClr>
              <a:buSzPts val="1400"/>
              <a:buFont typeface="Arial"/>
              <a:buChar char="○"/>
            </a:pPr>
            <a:r>
              <a:rPr lang="en-US" sz="1400" b="0" i="0" u="none" strike="noStrike" cap="none" dirty="0">
                <a:solidFill>
                  <a:srgbClr val="000000"/>
                </a:solidFill>
                <a:latin typeface="Arial"/>
                <a:ea typeface="Arial"/>
                <a:cs typeface="Arial"/>
                <a:sym typeface="Arial"/>
              </a:rPr>
              <a:t>Rising BYOD trend among enterprises</a:t>
            </a:r>
            <a:endParaRPr sz="1400" b="0" i="0" u="none" strike="noStrike" cap="none" dirty="0">
              <a:solidFill>
                <a:srgbClr val="000000"/>
              </a:solidFill>
              <a:latin typeface="Arial"/>
              <a:ea typeface="Arial"/>
              <a:cs typeface="Arial"/>
              <a:sym typeface="Arial"/>
            </a:endParaRPr>
          </a:p>
          <a:p>
            <a:pPr marL="914400" marR="0" lvl="1" indent="-317500" algn="l" rtl="0">
              <a:lnSpc>
                <a:spcPct val="115000"/>
              </a:lnSpc>
              <a:spcBef>
                <a:spcPts val="0"/>
              </a:spcBef>
              <a:spcAft>
                <a:spcPts val="0"/>
              </a:spcAft>
              <a:buClr>
                <a:srgbClr val="000000"/>
              </a:buClr>
              <a:buSzPts val="1400"/>
              <a:buFont typeface="Arial"/>
              <a:buChar char="○"/>
            </a:pPr>
            <a:r>
              <a:rPr lang="en-US" sz="1400" b="0" i="0" u="none" strike="noStrike" cap="none" dirty="0">
                <a:solidFill>
                  <a:srgbClr val="000000"/>
                </a:solidFill>
                <a:latin typeface="Arial"/>
                <a:ea typeface="Arial"/>
                <a:cs typeface="Arial"/>
                <a:sym typeface="Arial"/>
              </a:rPr>
              <a:t>Higher costs due to mobile breaches and attacks</a:t>
            </a:r>
            <a:endParaRPr sz="1400" b="0" i="0" u="none" strike="noStrike" cap="none" dirty="0">
              <a:solidFill>
                <a:srgbClr val="000000"/>
              </a:solidFill>
              <a:latin typeface="Arial"/>
              <a:ea typeface="Arial"/>
              <a:cs typeface="Arial"/>
              <a:sym typeface="Arial"/>
            </a:endParaRPr>
          </a:p>
          <a:p>
            <a:pPr marL="914400" marR="0" lvl="1" indent="-317500" algn="l" rtl="0">
              <a:lnSpc>
                <a:spcPct val="115000"/>
              </a:lnSpc>
              <a:spcBef>
                <a:spcPts val="0"/>
              </a:spcBef>
              <a:spcAft>
                <a:spcPts val="0"/>
              </a:spcAft>
              <a:buClr>
                <a:srgbClr val="000000"/>
              </a:buClr>
              <a:buSzPts val="1400"/>
              <a:buFont typeface="Arial"/>
              <a:buChar char="○"/>
            </a:pPr>
            <a:r>
              <a:rPr lang="en-US" sz="1400" b="0" i="0" u="none" strike="noStrike" cap="none" dirty="0">
                <a:solidFill>
                  <a:srgbClr val="000000"/>
                </a:solidFill>
                <a:latin typeface="Arial"/>
                <a:ea typeface="Arial"/>
                <a:cs typeface="Arial"/>
                <a:sym typeface="Arial"/>
              </a:rPr>
              <a:t>Distributed and hybrid workforces</a:t>
            </a:r>
            <a:endParaRPr sz="1400" b="0" i="0" u="none" strike="noStrike" cap="none" dirty="0">
              <a:solidFill>
                <a:srgbClr val="000000"/>
              </a:solidFill>
              <a:latin typeface="Arial"/>
              <a:ea typeface="Arial"/>
              <a:cs typeface="Arial"/>
              <a:sym typeface="Arial"/>
            </a:endParaRPr>
          </a:p>
          <a:p>
            <a:pPr marL="914400" marR="0" lvl="1" indent="-317500" algn="l" rtl="0">
              <a:lnSpc>
                <a:spcPct val="115000"/>
              </a:lnSpc>
              <a:spcBef>
                <a:spcPts val="0"/>
              </a:spcBef>
              <a:spcAft>
                <a:spcPts val="0"/>
              </a:spcAft>
              <a:buClr>
                <a:srgbClr val="000000"/>
              </a:buClr>
              <a:buSzPts val="1400"/>
              <a:buFont typeface="Arial"/>
              <a:buChar char="○"/>
            </a:pPr>
            <a:r>
              <a:rPr lang="en-US" sz="1400" b="0" i="0" u="none" strike="noStrike" cap="none" dirty="0">
                <a:solidFill>
                  <a:srgbClr val="000000"/>
                </a:solidFill>
                <a:latin typeface="Arial"/>
                <a:ea typeface="Arial"/>
                <a:cs typeface="Arial"/>
                <a:sym typeface="Arial"/>
              </a:rPr>
              <a:t>Unique, regional data laws and compliance standards</a:t>
            </a:r>
            <a:endParaRPr sz="1400" b="0" i="0" u="none" strike="noStrike" cap="none" dirty="0">
              <a:solidFill>
                <a:srgbClr val="000000"/>
              </a:solidFill>
              <a:latin typeface="Arial"/>
              <a:ea typeface="Arial"/>
              <a:cs typeface="Arial"/>
              <a:sym typeface="Arial"/>
            </a:endParaRPr>
          </a:p>
          <a:p>
            <a:pPr marL="914400" marR="0" lvl="1" indent="-317500" algn="l" rtl="0">
              <a:lnSpc>
                <a:spcPct val="115000"/>
              </a:lnSpc>
              <a:spcBef>
                <a:spcPts val="0"/>
              </a:spcBef>
              <a:spcAft>
                <a:spcPts val="0"/>
              </a:spcAft>
              <a:buClr>
                <a:srgbClr val="000000"/>
              </a:buClr>
              <a:buSzPts val="1400"/>
              <a:buFont typeface="Arial"/>
              <a:buChar char="○"/>
            </a:pPr>
            <a:r>
              <a:rPr lang="en-US" sz="1400" b="0" i="0" u="none" strike="noStrike" cap="none" dirty="0">
                <a:solidFill>
                  <a:srgbClr val="000000"/>
                </a:solidFill>
                <a:latin typeface="Arial"/>
                <a:ea typeface="Arial"/>
                <a:cs typeface="Arial"/>
                <a:sym typeface="Arial"/>
              </a:rPr>
              <a:t>Privacy regulation and government regulations</a:t>
            </a:r>
            <a:endParaRPr sz="1400" b="0" i="0" u="none" strike="noStrike" cap="none" dirty="0">
              <a:solidFill>
                <a:srgbClr val="000000"/>
              </a:solidFill>
              <a:latin typeface="Arial"/>
              <a:ea typeface="Arial"/>
              <a:cs typeface="Arial"/>
              <a:sym typeface="Arial"/>
            </a:endParaRPr>
          </a:p>
          <a:p>
            <a:pPr marL="914400" marR="0" lvl="0" indent="0" algn="l" rtl="0">
              <a:lnSpc>
                <a:spcPct val="115000"/>
              </a:lnSpc>
              <a:spcBef>
                <a:spcPts val="0"/>
              </a:spcBef>
              <a:spcAft>
                <a:spcPts val="0"/>
              </a:spcAft>
              <a:buClr>
                <a:srgbClr val="000000"/>
              </a:buClr>
              <a:buSzPts val="1400"/>
              <a:buFont typeface="Arial"/>
              <a:buNone/>
            </a:pPr>
            <a:endParaRPr sz="1400" b="0" i="0" u="none" strike="noStrike" cap="none" dirty="0">
              <a:solidFill>
                <a:schemeClr val="dk1"/>
              </a:solidFill>
              <a:latin typeface="Arial"/>
              <a:ea typeface="Arial"/>
              <a:cs typeface="Arial"/>
              <a:sym typeface="Arial"/>
            </a:endParaRPr>
          </a:p>
          <a:p>
            <a:pPr marL="0" marR="0" lvl="0" indent="0" algn="l" rtl="0">
              <a:lnSpc>
                <a:spcPct val="130000"/>
              </a:lnSpc>
              <a:spcBef>
                <a:spcPts val="0"/>
              </a:spcBef>
              <a:spcAft>
                <a:spcPts val="0"/>
              </a:spcAft>
              <a:buClr>
                <a:srgbClr val="000000"/>
              </a:buClr>
              <a:buSzPts val="1400"/>
              <a:buFont typeface="Arial"/>
              <a:buNone/>
            </a:pPr>
            <a:endParaRPr sz="1400" b="0" i="0" u="none" strike="noStrike" cap="none" dirty="0">
              <a:solidFill>
                <a:schemeClr val="dk1"/>
              </a:solidFill>
              <a:latin typeface="Arial"/>
              <a:ea typeface="Arial"/>
              <a:cs typeface="Arial"/>
              <a:sym typeface="Arial"/>
            </a:endParaRPr>
          </a:p>
        </p:txBody>
      </p:sp>
      <p:grpSp>
        <p:nvGrpSpPr>
          <p:cNvPr id="882" name="Google Shape;882;p12"/>
          <p:cNvGrpSpPr/>
          <p:nvPr/>
        </p:nvGrpSpPr>
        <p:grpSpPr>
          <a:xfrm>
            <a:off x="5966349" y="3331265"/>
            <a:ext cx="5892034" cy="3134051"/>
            <a:chOff x="1523956" y="1528421"/>
            <a:chExt cx="4903490" cy="2896535"/>
          </a:xfrm>
        </p:grpSpPr>
        <p:pic>
          <p:nvPicPr>
            <p:cNvPr id="883" name="Google Shape;883;p12"/>
            <p:cNvPicPr preferRelativeResize="0"/>
            <p:nvPr/>
          </p:nvPicPr>
          <p:blipFill rotWithShape="1">
            <a:blip r:embed="rId3">
              <a:alphaModFix/>
            </a:blip>
            <a:srcRect/>
            <a:stretch/>
          </p:blipFill>
          <p:spPr>
            <a:xfrm>
              <a:off x="1525331" y="4266448"/>
              <a:ext cx="4902115" cy="158508"/>
            </a:xfrm>
            <a:prstGeom prst="rect">
              <a:avLst/>
            </a:prstGeom>
            <a:noFill/>
            <a:ln>
              <a:noFill/>
            </a:ln>
          </p:spPr>
        </p:pic>
        <p:sp>
          <p:nvSpPr>
            <p:cNvPr id="884" name="Google Shape;884;p12"/>
            <p:cNvSpPr/>
            <p:nvPr/>
          </p:nvSpPr>
          <p:spPr>
            <a:xfrm>
              <a:off x="2068768" y="4056364"/>
              <a:ext cx="1476600" cy="216300"/>
            </a:xfrm>
            <a:prstGeom prst="roundRect">
              <a:avLst>
                <a:gd name="adj" fmla="val 50000"/>
              </a:avLst>
            </a:prstGeom>
            <a:solidFill>
              <a:schemeClr val="accent1"/>
            </a:solid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1" i="1" u="none" strike="noStrike" cap="none">
                  <a:solidFill>
                    <a:schemeClr val="lt1"/>
                  </a:solidFill>
                  <a:latin typeface="Calibri"/>
                  <a:ea typeface="Calibri"/>
                  <a:cs typeface="Calibri"/>
                  <a:sym typeface="Calibri"/>
                </a:rPr>
                <a:t>Mobile Threat Defense</a:t>
              </a:r>
              <a:endParaRPr sz="1400" b="0" i="0" u="none" strike="noStrike" cap="none">
                <a:solidFill>
                  <a:srgbClr val="000000"/>
                </a:solidFill>
                <a:latin typeface="Arial"/>
                <a:ea typeface="Arial"/>
                <a:cs typeface="Arial"/>
                <a:sym typeface="Arial"/>
              </a:endParaRPr>
            </a:p>
          </p:txBody>
        </p:sp>
        <p:cxnSp>
          <p:nvCxnSpPr>
            <p:cNvPr id="885" name="Google Shape;885;p12"/>
            <p:cNvCxnSpPr/>
            <p:nvPr/>
          </p:nvCxnSpPr>
          <p:spPr>
            <a:xfrm rot="-5400000">
              <a:off x="3437730" y="3639712"/>
              <a:ext cx="648900" cy="400800"/>
            </a:xfrm>
            <a:prstGeom prst="bentConnector3">
              <a:avLst>
                <a:gd name="adj1" fmla="val 333774"/>
              </a:avLst>
            </a:prstGeom>
            <a:noFill/>
            <a:ln w="38100" cap="rnd" cmpd="sng">
              <a:solidFill>
                <a:schemeClr val="accent1"/>
              </a:solidFill>
              <a:prstDash val="dot"/>
              <a:round/>
              <a:headEnd type="none" w="sm" len="sm"/>
              <a:tailEnd type="triangle" w="med" len="med"/>
            </a:ln>
          </p:spPr>
        </p:cxnSp>
        <p:pic>
          <p:nvPicPr>
            <p:cNvPr id="886" name="Google Shape;886;p12"/>
            <p:cNvPicPr preferRelativeResize="0"/>
            <p:nvPr/>
          </p:nvPicPr>
          <p:blipFill rotWithShape="1">
            <a:blip r:embed="rId4">
              <a:alphaModFix/>
            </a:blip>
            <a:srcRect/>
            <a:stretch/>
          </p:blipFill>
          <p:spPr>
            <a:xfrm>
              <a:off x="1523956" y="1528421"/>
              <a:ext cx="4902115" cy="2573463"/>
            </a:xfrm>
            <a:prstGeom prst="rect">
              <a:avLst/>
            </a:prstGeom>
            <a:noFill/>
            <a:ln>
              <a:noFill/>
            </a:ln>
          </p:spPr>
        </p:pic>
      </p:grpSp>
      <p:sp>
        <p:nvSpPr>
          <p:cNvPr id="887" name="Google Shape;887;p12"/>
          <p:cNvSpPr txBox="1"/>
          <p:nvPr/>
        </p:nvSpPr>
        <p:spPr>
          <a:xfrm>
            <a:off x="685589" y="1963675"/>
            <a:ext cx="11073300" cy="816300"/>
          </a:xfrm>
          <a:prstGeom prst="rect">
            <a:avLst/>
          </a:prstGeom>
          <a:noFill/>
          <a:ln>
            <a:noFill/>
          </a:ln>
        </p:spPr>
        <p:txBody>
          <a:bodyPr spcFirstLastPara="1" wrap="square" lIns="0" tIns="36000" rIns="216000" bIns="36000" anchor="t" anchorCtr="0">
            <a:spAutoFit/>
          </a:bodyPr>
          <a:lstStyle/>
          <a:p>
            <a:pPr marL="457200" marR="0" lvl="0" indent="-317500" algn="l" rtl="0">
              <a:lnSpc>
                <a:spcPct val="115000"/>
              </a:lnSpc>
              <a:spcBef>
                <a:spcPts val="0"/>
              </a:spcBef>
              <a:spcAft>
                <a:spcPts val="0"/>
              </a:spcAft>
              <a:buClr>
                <a:srgbClr val="000000"/>
              </a:buClr>
              <a:buSzPts val="1400"/>
              <a:buFont typeface="Arial"/>
              <a:buChar char="●"/>
            </a:pPr>
            <a:r>
              <a:rPr lang="en-US" sz="1400" b="1" i="0" u="none" strike="noStrike" cap="none" dirty="0">
                <a:solidFill>
                  <a:srgbClr val="000000"/>
                </a:solidFill>
                <a:latin typeface="Arial"/>
                <a:ea typeface="Arial"/>
                <a:cs typeface="Arial"/>
                <a:sym typeface="Arial"/>
              </a:rPr>
              <a:t>Total Addressable Market for Mobile Endpoint Security</a:t>
            </a:r>
            <a:endParaRPr sz="1400" b="1" i="0" u="none" strike="noStrike" cap="none" dirty="0">
              <a:solidFill>
                <a:srgbClr val="000000"/>
              </a:solidFill>
              <a:latin typeface="Arial"/>
              <a:ea typeface="Arial"/>
              <a:cs typeface="Arial"/>
              <a:sym typeface="Arial"/>
            </a:endParaRPr>
          </a:p>
          <a:p>
            <a:pPr marL="914400" marR="0" lvl="1" indent="-317500" algn="l" rtl="0">
              <a:lnSpc>
                <a:spcPct val="130000"/>
              </a:lnSpc>
              <a:spcBef>
                <a:spcPts val="0"/>
              </a:spcBef>
              <a:spcAft>
                <a:spcPts val="0"/>
              </a:spcAft>
              <a:buClr>
                <a:schemeClr val="dk1"/>
              </a:buClr>
              <a:buSzPts val="1400"/>
              <a:buFont typeface="Arial"/>
              <a:buChar char="○"/>
            </a:pPr>
            <a:r>
              <a:rPr lang="en-US" sz="1400" b="0" i="0" u="none" strike="noStrike" cap="none" dirty="0">
                <a:solidFill>
                  <a:schemeClr val="dk1"/>
                </a:solidFill>
                <a:latin typeface="Arial"/>
                <a:ea typeface="Arial"/>
                <a:cs typeface="Arial"/>
                <a:sym typeface="Arial"/>
              </a:rPr>
              <a:t>The global mobile security market size is expected to grow from USD 3.0 billion in 2019 to USD 7.2 billion by 2024, at a Compound Annual Growth Rate (CAGR) of 19.4% during the forecast period.</a:t>
            </a:r>
            <a:endParaRPr sz="1400" b="0" i="0" u="none" strike="noStrike" cap="none" dirty="0">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pic>
        <p:nvPicPr>
          <p:cNvPr id="286" name="Google Shape;286;g20653809918_3_3796" descr="A picture containing person, person, wall, male&#10;&#10;Description automatically generated"/>
          <p:cNvPicPr preferRelativeResize="0">
            <a:picLocks noGrp="1"/>
          </p:cNvPicPr>
          <p:nvPr>
            <p:ph type="pic" idx="2"/>
          </p:nvPr>
        </p:nvPicPr>
        <p:blipFill rotWithShape="1">
          <a:blip r:embed="rId3">
            <a:alphaModFix/>
          </a:blip>
          <a:srcRect/>
          <a:stretch/>
        </p:blipFill>
        <p:spPr>
          <a:xfrm>
            <a:off x="9148404" y="0"/>
            <a:ext cx="3043500" cy="6858001"/>
          </a:xfrm>
          <a:prstGeom prst="rect">
            <a:avLst/>
          </a:prstGeom>
          <a:gradFill>
            <a:gsLst>
              <a:gs pos="0">
                <a:srgbClr val="262C34">
                  <a:alpha val="40000"/>
                </a:srgbClr>
              </a:gs>
              <a:gs pos="99000">
                <a:srgbClr val="262C34">
                  <a:alpha val="20000"/>
                </a:srgbClr>
              </a:gs>
              <a:gs pos="100000">
                <a:srgbClr val="262C34">
                  <a:alpha val="20000"/>
                </a:srgbClr>
              </a:gs>
            </a:gsLst>
            <a:lin ang="5400012" scaled="0"/>
          </a:gradFill>
          <a:ln>
            <a:noFill/>
          </a:ln>
        </p:spPr>
      </p:pic>
      <p:sp>
        <p:nvSpPr>
          <p:cNvPr id="287" name="Google Shape;287;g20653809918_3_3796"/>
          <p:cNvSpPr txBox="1">
            <a:spLocks noGrp="1"/>
          </p:cNvSpPr>
          <p:nvPr>
            <p:ph type="title"/>
          </p:nvPr>
        </p:nvSpPr>
        <p:spPr>
          <a:xfrm>
            <a:off x="1638860" y="983759"/>
            <a:ext cx="7330500" cy="1249800"/>
          </a:xfrm>
          <a:prstGeom prst="rect">
            <a:avLst/>
          </a:prstGeom>
          <a:noFill/>
          <a:ln>
            <a:noFill/>
          </a:ln>
        </p:spPr>
        <p:txBody>
          <a:bodyPr spcFirstLastPara="1" wrap="square" lIns="0" tIns="192000" rIns="0" bIns="0" anchor="t" anchorCtr="0">
            <a:noAutofit/>
          </a:bodyPr>
          <a:lstStyle/>
          <a:p>
            <a:pPr marL="0" lvl="0" indent="0" algn="l" rtl="0">
              <a:lnSpc>
                <a:spcPct val="80000"/>
              </a:lnSpc>
              <a:spcBef>
                <a:spcPts val="0"/>
              </a:spcBef>
              <a:spcAft>
                <a:spcPts val="0"/>
              </a:spcAft>
              <a:buClr>
                <a:schemeClr val="accent1"/>
              </a:buClr>
              <a:buSzPts val="3600"/>
              <a:buNone/>
            </a:pPr>
            <a:r>
              <a:rPr lang="en-US"/>
              <a:t>Enterprises Need</a:t>
            </a:r>
            <a:br>
              <a:rPr lang="en-US"/>
            </a:br>
            <a:r>
              <a:rPr lang="en-US">
                <a:solidFill>
                  <a:schemeClr val="accent1"/>
                </a:solidFill>
              </a:rPr>
              <a:t>Mobile Threat Defense (MTD)</a:t>
            </a:r>
            <a:endParaRPr/>
          </a:p>
        </p:txBody>
      </p:sp>
      <p:sp>
        <p:nvSpPr>
          <p:cNvPr id="288" name="Google Shape;288;g20653809918_3_3796"/>
          <p:cNvSpPr txBox="1"/>
          <p:nvPr/>
        </p:nvSpPr>
        <p:spPr>
          <a:xfrm>
            <a:off x="1864888" y="2352191"/>
            <a:ext cx="6350400" cy="565200"/>
          </a:xfrm>
          <a:prstGeom prst="rect">
            <a:avLst/>
          </a:prstGeom>
          <a:noFill/>
          <a:ln>
            <a:noFill/>
          </a:ln>
        </p:spPr>
        <p:txBody>
          <a:bodyPr spcFirstLastPara="1" wrap="square" lIns="0" tIns="36000" rIns="216000" bIns="360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rchivo"/>
                <a:ea typeface="Archivo"/>
                <a:cs typeface="Archivo"/>
                <a:sym typeface="Archivo"/>
              </a:rPr>
              <a:t>Relationship between Mobile Threat Defense and other endpoint security and management tools</a:t>
            </a:r>
            <a:endParaRPr sz="1600" b="0" i="0" u="none" strike="noStrike" cap="none">
              <a:solidFill>
                <a:schemeClr val="dk1"/>
              </a:solidFill>
              <a:latin typeface="Arial"/>
              <a:ea typeface="Arial"/>
              <a:cs typeface="Arial"/>
              <a:sym typeface="Arial"/>
            </a:endParaRPr>
          </a:p>
        </p:txBody>
      </p:sp>
      <p:grpSp>
        <p:nvGrpSpPr>
          <p:cNvPr id="289" name="Google Shape;289;g20653809918_3_3796"/>
          <p:cNvGrpSpPr/>
          <p:nvPr/>
        </p:nvGrpSpPr>
        <p:grpSpPr>
          <a:xfrm>
            <a:off x="1212351" y="3063062"/>
            <a:ext cx="7582200" cy="3337800"/>
            <a:chOff x="1212351" y="3063062"/>
            <a:chExt cx="7582200" cy="3337800"/>
          </a:xfrm>
        </p:grpSpPr>
        <p:grpSp>
          <p:nvGrpSpPr>
            <p:cNvPr id="290" name="Google Shape;290;g20653809918_3_3796"/>
            <p:cNvGrpSpPr/>
            <p:nvPr/>
          </p:nvGrpSpPr>
          <p:grpSpPr>
            <a:xfrm>
              <a:off x="1212351" y="3063062"/>
              <a:ext cx="7582200" cy="3337800"/>
              <a:chOff x="1212351" y="3063062"/>
              <a:chExt cx="7582200" cy="3337800"/>
            </a:xfrm>
          </p:grpSpPr>
          <p:sp>
            <p:nvSpPr>
              <p:cNvPr id="291" name="Google Shape;291;g20653809918_3_3796"/>
              <p:cNvSpPr/>
              <p:nvPr/>
            </p:nvSpPr>
            <p:spPr>
              <a:xfrm>
                <a:off x="1212351" y="3063062"/>
                <a:ext cx="7582200" cy="3337800"/>
              </a:xfrm>
              <a:prstGeom prst="rect">
                <a:avLst/>
              </a:prstGeom>
              <a:solidFill>
                <a:schemeClr val="lt2"/>
              </a:solidFill>
              <a:ln>
                <a:noFill/>
              </a:ln>
              <a:effectLst>
                <a:outerShdw blurRad="762000" dist="254000" dir="5400000" algn="t" rotWithShape="0">
                  <a:srgbClr val="000000">
                    <a:alpha val="29019"/>
                  </a:srgbClr>
                </a:outerShdw>
              </a:effectLst>
            </p:spPr>
            <p:txBody>
              <a:bodyPr spcFirstLastPara="1" wrap="square" lIns="1044000" tIns="0" rIns="91425" bIns="45700" anchor="ctr" anchorCtr="0">
                <a:noAutofit/>
              </a:bodyPr>
              <a:lstStyle/>
              <a:p>
                <a:pPr marL="0" marR="0" lvl="0" indent="0" algn="l" rtl="0">
                  <a:lnSpc>
                    <a:spcPct val="13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 name="Google Shape;292;g20653809918_3_3796"/>
              <p:cNvSpPr/>
              <p:nvPr/>
            </p:nvSpPr>
            <p:spPr>
              <a:xfrm>
                <a:off x="1212353" y="3063062"/>
                <a:ext cx="55800" cy="33333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chivo"/>
                  <a:ea typeface="Archivo"/>
                  <a:cs typeface="Archivo"/>
                  <a:sym typeface="Archivo"/>
                </a:endParaRPr>
              </a:p>
            </p:txBody>
          </p:sp>
        </p:grpSp>
        <p:pic>
          <p:nvPicPr>
            <p:cNvPr id="293" name="Google Shape;293;g20653809918_3_3796"/>
            <p:cNvPicPr preferRelativeResize="0"/>
            <p:nvPr/>
          </p:nvPicPr>
          <p:blipFill rotWithShape="1">
            <a:blip r:embed="rId4">
              <a:alphaModFix/>
            </a:blip>
            <a:srcRect/>
            <a:stretch/>
          </p:blipFill>
          <p:spPr>
            <a:xfrm>
              <a:off x="2182126" y="3113595"/>
              <a:ext cx="5807160" cy="3150084"/>
            </a:xfrm>
            <a:prstGeom prst="rect">
              <a:avLst/>
            </a:prstGeom>
            <a:noFill/>
            <a:ln>
              <a:noFill/>
            </a:ln>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41"/>
        <p:cNvGrpSpPr/>
        <p:nvPr/>
      </p:nvGrpSpPr>
      <p:grpSpPr>
        <a:xfrm>
          <a:off x="0" y="0"/>
          <a:ext cx="0" cy="0"/>
          <a:chOff x="0" y="0"/>
          <a:chExt cx="0" cy="0"/>
        </a:xfrm>
      </p:grpSpPr>
      <p:sp>
        <p:nvSpPr>
          <p:cNvPr id="942" name="Google Shape;942;p14"/>
          <p:cNvSpPr txBox="1">
            <a:spLocks noGrp="1"/>
          </p:cNvSpPr>
          <p:nvPr>
            <p:ph type="title"/>
          </p:nvPr>
        </p:nvSpPr>
        <p:spPr>
          <a:xfrm>
            <a:off x="975360" y="573457"/>
            <a:ext cx="10378440" cy="660083"/>
          </a:xfrm>
          <a:prstGeom prst="rect">
            <a:avLst/>
          </a:prstGeom>
          <a:solidFill>
            <a:srgbClr val="F0F0F0"/>
          </a:solidFill>
          <a:ln>
            <a:noFill/>
          </a:ln>
        </p:spPr>
        <p:txBody>
          <a:bodyPr spcFirstLastPara="1" wrap="square" lIns="0" tIns="192000" rIns="0" bIns="0" anchor="t" anchorCtr="0">
            <a:noAutofit/>
          </a:bodyPr>
          <a:lstStyle/>
          <a:p>
            <a:pPr marL="0" lvl="0" indent="0" algn="l" rtl="0">
              <a:lnSpc>
                <a:spcPct val="80000"/>
              </a:lnSpc>
              <a:spcBef>
                <a:spcPts val="0"/>
              </a:spcBef>
              <a:spcAft>
                <a:spcPts val="0"/>
              </a:spcAft>
              <a:buClr>
                <a:schemeClr val="accent1"/>
              </a:buClr>
              <a:buSzPts val="3600"/>
              <a:buFont typeface="Archivo"/>
              <a:buNone/>
            </a:pPr>
            <a:r>
              <a:rPr lang="en-US" sz="3200">
                <a:solidFill>
                  <a:schemeClr val="accent1"/>
                </a:solidFill>
              </a:rPr>
              <a:t>Mobile Threat Defense</a:t>
            </a:r>
            <a:endParaRPr sz="3200"/>
          </a:p>
        </p:txBody>
      </p:sp>
      <p:grpSp>
        <p:nvGrpSpPr>
          <p:cNvPr id="951" name="Google Shape;951;p14"/>
          <p:cNvGrpSpPr/>
          <p:nvPr/>
        </p:nvGrpSpPr>
        <p:grpSpPr>
          <a:xfrm>
            <a:off x="4322307" y="4003477"/>
            <a:ext cx="4316700" cy="2668800"/>
            <a:chOff x="4322307" y="4003477"/>
            <a:chExt cx="4316700" cy="2668800"/>
          </a:xfrm>
        </p:grpSpPr>
        <p:grpSp>
          <p:nvGrpSpPr>
            <p:cNvPr id="952" name="Google Shape;952;p14"/>
            <p:cNvGrpSpPr/>
            <p:nvPr/>
          </p:nvGrpSpPr>
          <p:grpSpPr>
            <a:xfrm>
              <a:off x="4322307" y="4003477"/>
              <a:ext cx="4316700" cy="2668800"/>
              <a:chOff x="4322307" y="3935743"/>
              <a:chExt cx="4316700" cy="2668800"/>
            </a:xfrm>
          </p:grpSpPr>
          <p:sp>
            <p:nvSpPr>
              <p:cNvPr id="953" name="Google Shape;953;p14"/>
              <p:cNvSpPr/>
              <p:nvPr/>
            </p:nvSpPr>
            <p:spPr>
              <a:xfrm>
                <a:off x="4322307" y="3935743"/>
                <a:ext cx="4316700" cy="2668800"/>
              </a:xfrm>
              <a:prstGeom prst="rect">
                <a:avLst/>
              </a:prstGeom>
              <a:solidFill>
                <a:srgbClr val="FFFFFF"/>
              </a:solidFill>
              <a:ln>
                <a:noFill/>
              </a:ln>
              <a:effectLst>
                <a:outerShdw blurRad="762000" dist="254000" dir="5400000" algn="t" rotWithShape="0">
                  <a:srgbClr val="000000">
                    <a:alpha val="29019"/>
                  </a:srgbClr>
                </a:outerShdw>
              </a:effectLst>
            </p:spPr>
            <p:txBody>
              <a:bodyPr spcFirstLastPara="1" wrap="square" lIns="251975" tIns="1280150" rIns="180000" bIns="396000" anchor="t" anchorCtr="0">
                <a:noAutofit/>
              </a:bodyPr>
              <a:lstStyle/>
              <a:p>
                <a:pPr marL="0" marR="0" lvl="0" indent="0" algn="ctr"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954" name="Google Shape;954;p14"/>
              <p:cNvPicPr preferRelativeResize="0"/>
              <p:nvPr/>
            </p:nvPicPr>
            <p:blipFill rotWithShape="1">
              <a:blip r:embed="rId3">
                <a:alphaModFix/>
              </a:blip>
              <a:srcRect/>
              <a:stretch/>
            </p:blipFill>
            <p:spPr>
              <a:xfrm>
                <a:off x="4749418" y="4400576"/>
                <a:ext cx="3473628" cy="1884263"/>
              </a:xfrm>
              <a:prstGeom prst="rect">
                <a:avLst/>
              </a:prstGeom>
              <a:noFill/>
              <a:ln>
                <a:noFill/>
              </a:ln>
            </p:spPr>
          </p:pic>
          <p:sp>
            <p:nvSpPr>
              <p:cNvPr id="955" name="Google Shape;955;p14"/>
              <p:cNvSpPr txBox="1"/>
              <p:nvPr/>
            </p:nvSpPr>
            <p:spPr>
              <a:xfrm>
                <a:off x="4980592" y="4088472"/>
                <a:ext cx="3147000" cy="565200"/>
              </a:xfrm>
              <a:prstGeom prst="rect">
                <a:avLst/>
              </a:prstGeom>
              <a:noFill/>
              <a:ln>
                <a:noFill/>
              </a:ln>
            </p:spPr>
            <p:txBody>
              <a:bodyPr spcFirstLastPara="1" wrap="square" lIns="0" tIns="36000" rIns="216000" bIns="360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chivo"/>
                    <a:ea typeface="Archivo"/>
                    <a:cs typeface="Archivo"/>
                    <a:sym typeface="Archivo"/>
                  </a:rPr>
                  <a:t>Mobile Device Integrations</a:t>
                </a:r>
                <a:endParaRPr sz="1600" b="0" i="0" u="none" strike="noStrike" cap="none">
                  <a:solidFill>
                    <a:schemeClr val="dk1"/>
                  </a:solidFill>
                  <a:latin typeface="Archivo"/>
                  <a:ea typeface="Archivo"/>
                  <a:cs typeface="Archivo"/>
                  <a:sym typeface="Archivo"/>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chivo"/>
                  <a:ea typeface="Archivo"/>
                  <a:cs typeface="Archivo"/>
                  <a:sym typeface="Archivo"/>
                </a:endParaRPr>
              </a:p>
            </p:txBody>
          </p:sp>
        </p:grpSp>
        <p:sp>
          <p:nvSpPr>
            <p:cNvPr id="956" name="Google Shape;956;p14"/>
            <p:cNvSpPr/>
            <p:nvPr/>
          </p:nvSpPr>
          <p:spPr>
            <a:xfrm>
              <a:off x="5614987" y="5410441"/>
              <a:ext cx="859500" cy="825900"/>
            </a:xfrm>
            <a:prstGeom prst="rect">
              <a:avLst/>
            </a:prstGeom>
            <a:noFill/>
            <a:ln w="28575" cap="flat" cmpd="sng">
              <a:solidFill>
                <a:srgbClr val="FF0000"/>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grpSp>
        <p:nvGrpSpPr>
          <p:cNvPr id="958" name="Google Shape;958;p14"/>
          <p:cNvGrpSpPr/>
          <p:nvPr/>
        </p:nvGrpSpPr>
        <p:grpSpPr>
          <a:xfrm>
            <a:off x="8841627" y="3990744"/>
            <a:ext cx="3118514" cy="2665550"/>
            <a:chOff x="5221044" y="1263414"/>
            <a:chExt cx="4491594" cy="4005335"/>
          </a:xfrm>
        </p:grpSpPr>
        <p:grpSp>
          <p:nvGrpSpPr>
            <p:cNvPr id="959" name="Google Shape;959;p14"/>
            <p:cNvGrpSpPr/>
            <p:nvPr/>
          </p:nvGrpSpPr>
          <p:grpSpPr>
            <a:xfrm>
              <a:off x="5221044" y="1263414"/>
              <a:ext cx="4491594" cy="4005335"/>
              <a:chOff x="5221044" y="1168821"/>
              <a:chExt cx="4491594" cy="4005335"/>
            </a:xfrm>
          </p:grpSpPr>
          <p:sp>
            <p:nvSpPr>
              <p:cNvPr id="960" name="Google Shape;960;p14"/>
              <p:cNvSpPr/>
              <p:nvPr/>
            </p:nvSpPr>
            <p:spPr>
              <a:xfrm>
                <a:off x="5391461" y="1856398"/>
                <a:ext cx="4133700" cy="2994300"/>
              </a:xfrm>
              <a:prstGeom prst="rect">
                <a:avLst/>
              </a:prstGeom>
              <a:solidFill>
                <a:schemeClr val="lt2"/>
              </a:solidFill>
              <a:ln w="25400" cap="flat" cmpd="sng">
                <a:solidFill>
                  <a:schemeClr val="l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nvGrpSpPr>
              <p:cNvPr id="961" name="Google Shape;961;p14"/>
              <p:cNvGrpSpPr/>
              <p:nvPr/>
            </p:nvGrpSpPr>
            <p:grpSpPr>
              <a:xfrm>
                <a:off x="5221044" y="1168821"/>
                <a:ext cx="4491594" cy="4005335"/>
                <a:chOff x="8848829" y="3917551"/>
                <a:chExt cx="2992800" cy="2668800"/>
              </a:xfrm>
            </p:grpSpPr>
            <p:sp>
              <p:nvSpPr>
                <p:cNvPr id="962" name="Google Shape;962;p14"/>
                <p:cNvSpPr/>
                <p:nvPr/>
              </p:nvSpPr>
              <p:spPr>
                <a:xfrm>
                  <a:off x="8848829" y="3917551"/>
                  <a:ext cx="2992800" cy="2668800"/>
                </a:xfrm>
                <a:prstGeom prst="rect">
                  <a:avLst/>
                </a:prstGeom>
                <a:solidFill>
                  <a:schemeClr val="lt2"/>
                </a:solidFill>
                <a:ln>
                  <a:noFill/>
                </a:ln>
                <a:effectLst>
                  <a:outerShdw blurRad="762000" dist="254000" dir="5400000" algn="t" rotWithShape="0">
                    <a:srgbClr val="000000">
                      <a:alpha val="29019"/>
                    </a:srgbClr>
                  </a:outerShdw>
                </a:effectLst>
              </p:spPr>
              <p:txBody>
                <a:bodyPr spcFirstLastPara="1" wrap="square" lIns="251975" tIns="1280150" rIns="180000" bIns="396000" anchor="t" anchorCtr="0">
                  <a:noAutofit/>
                </a:bodyPr>
                <a:lstStyle/>
                <a:p>
                  <a:pPr marL="0" marR="0" lvl="0" indent="0" algn="ctr"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3" name="Google Shape;963;p14"/>
                <p:cNvSpPr txBox="1"/>
                <p:nvPr/>
              </p:nvSpPr>
              <p:spPr>
                <a:xfrm>
                  <a:off x="9106779" y="4093016"/>
                  <a:ext cx="2605200" cy="566100"/>
                </a:xfrm>
                <a:prstGeom prst="rect">
                  <a:avLst/>
                </a:prstGeom>
                <a:noFill/>
                <a:ln>
                  <a:noFill/>
                </a:ln>
              </p:spPr>
              <p:txBody>
                <a:bodyPr spcFirstLastPara="1" wrap="square" lIns="0" tIns="36000" rIns="216000" bIns="360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chivo"/>
                      <a:ea typeface="Archivo"/>
                      <a:cs typeface="Archivo"/>
                      <a:sym typeface="Archivo"/>
                    </a:rPr>
                    <a:t>Mobility Integrations</a:t>
                  </a:r>
                  <a:endParaRPr sz="1600" b="0" i="0" u="none" strike="noStrike" cap="none">
                    <a:solidFill>
                      <a:schemeClr val="dk1"/>
                    </a:solidFill>
                    <a:latin typeface="Archivo"/>
                    <a:ea typeface="Archivo"/>
                    <a:cs typeface="Archivo"/>
                    <a:sym typeface="Archivo"/>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chivo"/>
                    <a:ea typeface="Archivo"/>
                    <a:cs typeface="Archivo"/>
                    <a:sym typeface="Archivo"/>
                  </a:endParaRPr>
                </a:p>
              </p:txBody>
            </p:sp>
            <p:sp>
              <p:nvSpPr>
                <p:cNvPr id="964" name="Google Shape;964;p14"/>
                <p:cNvSpPr txBox="1"/>
                <p:nvPr/>
              </p:nvSpPr>
              <p:spPr>
                <a:xfrm>
                  <a:off x="9170522" y="5108745"/>
                  <a:ext cx="555000" cy="211500"/>
                </a:xfrm>
                <a:prstGeom prst="rect">
                  <a:avLst/>
                </a:prstGeom>
                <a:noFill/>
                <a:ln>
                  <a:noFill/>
                </a:ln>
              </p:spPr>
              <p:txBody>
                <a:bodyPr spcFirstLastPara="1" wrap="square" lIns="0" tIns="36000" rIns="216000" bIns="36000"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chemeClr val="accent1"/>
                      </a:solidFill>
                      <a:latin typeface="Archivo"/>
                      <a:ea typeface="Archivo"/>
                      <a:cs typeface="Archivo"/>
                      <a:sym typeface="Archivo"/>
                    </a:rPr>
                    <a:t>OEM</a:t>
                  </a:r>
                  <a:endParaRPr sz="900" b="0" i="0" u="none" strike="noStrike" cap="none">
                    <a:solidFill>
                      <a:schemeClr val="accent1"/>
                    </a:solidFill>
                    <a:latin typeface="Archivo"/>
                    <a:ea typeface="Archivo"/>
                    <a:cs typeface="Archivo"/>
                    <a:sym typeface="Archivo"/>
                  </a:endParaRPr>
                </a:p>
              </p:txBody>
            </p:sp>
          </p:grpSp>
        </p:grpSp>
        <p:pic>
          <p:nvPicPr>
            <p:cNvPr id="965" name="Google Shape;965;p14"/>
            <p:cNvPicPr preferRelativeResize="0"/>
            <p:nvPr/>
          </p:nvPicPr>
          <p:blipFill rotWithShape="1">
            <a:blip r:embed="rId4">
              <a:alphaModFix/>
            </a:blip>
            <a:srcRect/>
            <a:stretch/>
          </p:blipFill>
          <p:spPr>
            <a:xfrm>
              <a:off x="6485199" y="2299971"/>
              <a:ext cx="894069" cy="327694"/>
            </a:xfrm>
            <a:prstGeom prst="rect">
              <a:avLst/>
            </a:prstGeom>
            <a:noFill/>
            <a:ln>
              <a:noFill/>
            </a:ln>
          </p:spPr>
        </p:pic>
        <p:pic>
          <p:nvPicPr>
            <p:cNvPr id="966" name="Google Shape;966;p14"/>
            <p:cNvPicPr preferRelativeResize="0"/>
            <p:nvPr/>
          </p:nvPicPr>
          <p:blipFill rotWithShape="1">
            <a:blip r:embed="rId5">
              <a:alphaModFix/>
            </a:blip>
            <a:srcRect/>
            <a:stretch/>
          </p:blipFill>
          <p:spPr>
            <a:xfrm>
              <a:off x="6540081" y="3940836"/>
              <a:ext cx="692953" cy="293479"/>
            </a:xfrm>
            <a:prstGeom prst="rect">
              <a:avLst/>
            </a:prstGeom>
            <a:noFill/>
            <a:ln>
              <a:noFill/>
            </a:ln>
          </p:spPr>
        </p:pic>
        <p:pic>
          <p:nvPicPr>
            <p:cNvPr id="967" name="Google Shape;967;p14"/>
            <p:cNvPicPr preferRelativeResize="0"/>
            <p:nvPr/>
          </p:nvPicPr>
          <p:blipFill rotWithShape="1">
            <a:blip r:embed="rId6">
              <a:alphaModFix/>
            </a:blip>
            <a:srcRect/>
            <a:stretch/>
          </p:blipFill>
          <p:spPr>
            <a:xfrm>
              <a:off x="5424074" y="2272117"/>
              <a:ext cx="832781" cy="320112"/>
            </a:xfrm>
            <a:prstGeom prst="rect">
              <a:avLst/>
            </a:prstGeom>
            <a:noFill/>
            <a:ln>
              <a:noFill/>
            </a:ln>
          </p:spPr>
        </p:pic>
        <p:pic>
          <p:nvPicPr>
            <p:cNvPr id="968" name="Google Shape;968;p14"/>
            <p:cNvPicPr preferRelativeResize="0"/>
            <p:nvPr/>
          </p:nvPicPr>
          <p:blipFill rotWithShape="1">
            <a:blip r:embed="rId7">
              <a:alphaModFix/>
            </a:blip>
            <a:srcRect/>
            <a:stretch/>
          </p:blipFill>
          <p:spPr>
            <a:xfrm>
              <a:off x="5668641" y="2608809"/>
              <a:ext cx="567827" cy="176926"/>
            </a:xfrm>
            <a:prstGeom prst="rect">
              <a:avLst/>
            </a:prstGeom>
            <a:noFill/>
            <a:ln>
              <a:noFill/>
            </a:ln>
          </p:spPr>
        </p:pic>
        <p:pic>
          <p:nvPicPr>
            <p:cNvPr id="969" name="Google Shape;969;p14"/>
            <p:cNvPicPr preferRelativeResize="0"/>
            <p:nvPr/>
          </p:nvPicPr>
          <p:blipFill rotWithShape="1">
            <a:blip r:embed="rId8">
              <a:alphaModFix/>
            </a:blip>
            <a:srcRect/>
            <a:stretch/>
          </p:blipFill>
          <p:spPr>
            <a:xfrm>
              <a:off x="5665528" y="2811748"/>
              <a:ext cx="502290" cy="163104"/>
            </a:xfrm>
            <a:prstGeom prst="rect">
              <a:avLst/>
            </a:prstGeom>
            <a:noFill/>
            <a:ln>
              <a:noFill/>
            </a:ln>
          </p:spPr>
        </p:pic>
        <p:pic>
          <p:nvPicPr>
            <p:cNvPr id="970" name="Google Shape;970;p14" descr="BlackBerry Enterprise Service 12 - System4u"/>
            <p:cNvPicPr preferRelativeResize="0"/>
            <p:nvPr/>
          </p:nvPicPr>
          <p:blipFill rotWithShape="1">
            <a:blip r:embed="rId9">
              <a:alphaModFix/>
            </a:blip>
            <a:srcRect/>
            <a:stretch/>
          </p:blipFill>
          <p:spPr>
            <a:xfrm>
              <a:off x="8617334" y="2257964"/>
              <a:ext cx="839883" cy="839883"/>
            </a:xfrm>
            <a:prstGeom prst="rect">
              <a:avLst/>
            </a:prstGeom>
            <a:noFill/>
            <a:ln>
              <a:noFill/>
            </a:ln>
          </p:spPr>
        </p:pic>
        <p:pic>
          <p:nvPicPr>
            <p:cNvPr id="971" name="Google Shape;971;p14" descr="IBM MaaS360"/>
            <p:cNvPicPr preferRelativeResize="0"/>
            <p:nvPr/>
          </p:nvPicPr>
          <p:blipFill rotWithShape="1">
            <a:blip r:embed="rId10">
              <a:alphaModFix/>
            </a:blip>
            <a:srcRect/>
            <a:stretch/>
          </p:blipFill>
          <p:spPr>
            <a:xfrm>
              <a:off x="5433407" y="4010726"/>
              <a:ext cx="974186" cy="123000"/>
            </a:xfrm>
            <a:prstGeom prst="rect">
              <a:avLst/>
            </a:prstGeom>
            <a:noFill/>
            <a:ln>
              <a:noFill/>
            </a:ln>
          </p:spPr>
        </p:pic>
        <p:pic>
          <p:nvPicPr>
            <p:cNvPr id="972" name="Google Shape;972;p14" descr="Press &amp; Media Resources - Citrix Australia"/>
            <p:cNvPicPr preferRelativeResize="0"/>
            <p:nvPr/>
          </p:nvPicPr>
          <p:blipFill rotWithShape="1">
            <a:blip r:embed="rId11">
              <a:alphaModFix/>
            </a:blip>
            <a:srcRect/>
            <a:stretch/>
          </p:blipFill>
          <p:spPr>
            <a:xfrm>
              <a:off x="8688543" y="3962811"/>
              <a:ext cx="673761" cy="254041"/>
            </a:xfrm>
            <a:prstGeom prst="rect">
              <a:avLst/>
            </a:prstGeom>
            <a:noFill/>
            <a:ln>
              <a:noFill/>
            </a:ln>
          </p:spPr>
        </p:pic>
        <p:pic>
          <p:nvPicPr>
            <p:cNvPr id="973" name="Google Shape;973;p14" descr="SOTI MobiControl Review | PCMag"/>
            <p:cNvPicPr preferRelativeResize="0"/>
            <p:nvPr/>
          </p:nvPicPr>
          <p:blipFill rotWithShape="1">
            <a:blip r:embed="rId12">
              <a:alphaModFix/>
            </a:blip>
            <a:srcRect/>
            <a:stretch/>
          </p:blipFill>
          <p:spPr>
            <a:xfrm>
              <a:off x="7602267" y="3978651"/>
              <a:ext cx="770198" cy="221035"/>
            </a:xfrm>
            <a:prstGeom prst="rect">
              <a:avLst/>
            </a:prstGeom>
            <a:noFill/>
            <a:ln>
              <a:noFill/>
            </a:ln>
          </p:spPr>
        </p:pic>
        <p:sp>
          <p:nvSpPr>
            <p:cNvPr id="974" name="Google Shape;974;p14" descr="Workspace ONE User Endpoint Management"/>
            <p:cNvSpPr/>
            <p:nvPr/>
          </p:nvSpPr>
          <p:spPr>
            <a:xfrm>
              <a:off x="5996212" y="3765529"/>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975" name="Google Shape;975;p14" descr="Top 20 articles for Workspace One, May 2021 - VMware Support Insider"/>
            <p:cNvPicPr preferRelativeResize="0"/>
            <p:nvPr/>
          </p:nvPicPr>
          <p:blipFill rotWithShape="1">
            <a:blip r:embed="rId13">
              <a:alphaModFix/>
            </a:blip>
            <a:srcRect/>
            <a:stretch/>
          </p:blipFill>
          <p:spPr>
            <a:xfrm>
              <a:off x="7385837" y="2287484"/>
              <a:ext cx="1247428" cy="669412"/>
            </a:xfrm>
            <a:prstGeom prst="rect">
              <a:avLst/>
            </a:prstGeom>
            <a:noFill/>
            <a:ln>
              <a:noFill/>
            </a:ln>
          </p:spPr>
        </p:pic>
      </p:grpSp>
      <p:grpSp>
        <p:nvGrpSpPr>
          <p:cNvPr id="976" name="Google Shape;976;p14"/>
          <p:cNvGrpSpPr/>
          <p:nvPr/>
        </p:nvGrpSpPr>
        <p:grpSpPr>
          <a:xfrm>
            <a:off x="1126451" y="3987557"/>
            <a:ext cx="2992800" cy="2668800"/>
            <a:chOff x="1126451" y="3987557"/>
            <a:chExt cx="2992800" cy="2668800"/>
          </a:xfrm>
        </p:grpSpPr>
        <p:grpSp>
          <p:nvGrpSpPr>
            <p:cNvPr id="977" name="Google Shape;977;p14"/>
            <p:cNvGrpSpPr/>
            <p:nvPr/>
          </p:nvGrpSpPr>
          <p:grpSpPr>
            <a:xfrm>
              <a:off x="1126451" y="3987557"/>
              <a:ext cx="2992800" cy="2668800"/>
              <a:chOff x="1126451" y="3919823"/>
              <a:chExt cx="2992800" cy="2668800"/>
            </a:xfrm>
          </p:grpSpPr>
          <p:sp>
            <p:nvSpPr>
              <p:cNvPr id="978" name="Google Shape;978;p14"/>
              <p:cNvSpPr/>
              <p:nvPr/>
            </p:nvSpPr>
            <p:spPr>
              <a:xfrm>
                <a:off x="1126451" y="3919823"/>
                <a:ext cx="2992800" cy="2668800"/>
              </a:xfrm>
              <a:prstGeom prst="rect">
                <a:avLst/>
              </a:prstGeom>
              <a:solidFill>
                <a:srgbClr val="FFFFFF"/>
              </a:solidFill>
              <a:ln>
                <a:noFill/>
              </a:ln>
              <a:effectLst>
                <a:outerShdw blurRad="762000" dist="254000" dir="5400000" algn="t" rotWithShape="0">
                  <a:srgbClr val="000000">
                    <a:alpha val="29019"/>
                  </a:srgbClr>
                </a:outerShdw>
              </a:effectLst>
            </p:spPr>
            <p:txBody>
              <a:bodyPr spcFirstLastPara="1" wrap="square" lIns="251975" tIns="1280150" rIns="180000" bIns="396000" anchor="t" anchorCtr="0">
                <a:noAutofit/>
              </a:bodyPr>
              <a:lstStyle/>
              <a:p>
                <a:pPr marL="0" marR="0" lvl="0" indent="0" algn="ctr"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9" name="Google Shape;979;p14"/>
              <p:cNvSpPr txBox="1"/>
              <p:nvPr/>
            </p:nvSpPr>
            <p:spPr>
              <a:xfrm>
                <a:off x="1461737" y="4090744"/>
                <a:ext cx="2605200" cy="565200"/>
              </a:xfrm>
              <a:prstGeom prst="rect">
                <a:avLst/>
              </a:prstGeom>
              <a:noFill/>
              <a:ln>
                <a:noFill/>
              </a:ln>
            </p:spPr>
            <p:txBody>
              <a:bodyPr spcFirstLastPara="1" wrap="square" lIns="0" tIns="36000" rIns="216000" bIns="360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chivo"/>
                    <a:ea typeface="Archivo"/>
                    <a:cs typeface="Archivo"/>
                    <a:sym typeface="Archivo"/>
                  </a:rPr>
                  <a:t>Security Integrations</a:t>
                </a:r>
                <a:endParaRPr sz="1600" b="0" i="0" u="none" strike="noStrike" cap="none">
                  <a:solidFill>
                    <a:schemeClr val="dk1"/>
                  </a:solidFill>
                  <a:latin typeface="Archivo"/>
                  <a:ea typeface="Archivo"/>
                  <a:cs typeface="Archivo"/>
                  <a:sym typeface="Archivo"/>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chivo"/>
                  <a:ea typeface="Archivo"/>
                  <a:cs typeface="Archivo"/>
                  <a:sym typeface="Archivo"/>
                </a:endParaRPr>
              </a:p>
            </p:txBody>
          </p:sp>
          <p:pic>
            <p:nvPicPr>
              <p:cNvPr id="980" name="Google Shape;980;p14"/>
              <p:cNvPicPr preferRelativeResize="0"/>
              <p:nvPr/>
            </p:nvPicPr>
            <p:blipFill rotWithShape="1">
              <a:blip r:embed="rId14">
                <a:alphaModFix/>
              </a:blip>
              <a:srcRect/>
              <a:stretch/>
            </p:blipFill>
            <p:spPr>
              <a:xfrm>
                <a:off x="1349679" y="4624949"/>
                <a:ext cx="732845" cy="683160"/>
              </a:xfrm>
              <a:prstGeom prst="rect">
                <a:avLst/>
              </a:prstGeom>
              <a:noFill/>
              <a:ln>
                <a:noFill/>
              </a:ln>
            </p:spPr>
          </p:pic>
          <p:pic>
            <p:nvPicPr>
              <p:cNvPr id="981" name="Google Shape;981;p14"/>
              <p:cNvPicPr preferRelativeResize="0"/>
              <p:nvPr/>
            </p:nvPicPr>
            <p:blipFill rotWithShape="1">
              <a:blip r:embed="rId15">
                <a:alphaModFix/>
              </a:blip>
              <a:srcRect/>
              <a:stretch/>
            </p:blipFill>
            <p:spPr>
              <a:xfrm>
                <a:off x="2238671" y="4638597"/>
                <a:ext cx="703564" cy="655864"/>
              </a:xfrm>
              <a:prstGeom prst="rect">
                <a:avLst/>
              </a:prstGeom>
              <a:noFill/>
              <a:ln>
                <a:noFill/>
              </a:ln>
            </p:spPr>
          </p:pic>
          <p:pic>
            <p:nvPicPr>
              <p:cNvPr id="982" name="Google Shape;982;p14"/>
              <p:cNvPicPr preferRelativeResize="0"/>
              <p:nvPr/>
            </p:nvPicPr>
            <p:blipFill rotWithShape="1">
              <a:blip r:embed="rId16">
                <a:alphaModFix/>
              </a:blip>
              <a:srcRect/>
              <a:stretch/>
            </p:blipFill>
            <p:spPr>
              <a:xfrm>
                <a:off x="1403195" y="5496599"/>
                <a:ext cx="1269250" cy="762937"/>
              </a:xfrm>
              <a:prstGeom prst="rect">
                <a:avLst/>
              </a:prstGeom>
              <a:noFill/>
              <a:ln>
                <a:noFill/>
              </a:ln>
            </p:spPr>
          </p:pic>
          <p:pic>
            <p:nvPicPr>
              <p:cNvPr id="983" name="Google Shape;983;p14" descr="SentinelOne Endpoint Protection Platform Reviews 2021: Details, Pricing, &amp;  Features | G2"/>
              <p:cNvPicPr preferRelativeResize="0"/>
              <p:nvPr/>
            </p:nvPicPr>
            <p:blipFill rotWithShape="1">
              <a:blip r:embed="rId17">
                <a:alphaModFix/>
              </a:blip>
              <a:srcRect/>
              <a:stretch/>
            </p:blipFill>
            <p:spPr>
              <a:xfrm>
                <a:off x="2996868" y="5586850"/>
                <a:ext cx="1107861" cy="581627"/>
              </a:xfrm>
              <a:prstGeom prst="rect">
                <a:avLst/>
              </a:prstGeom>
              <a:noFill/>
              <a:ln>
                <a:noFill/>
              </a:ln>
            </p:spPr>
          </p:pic>
          <p:sp>
            <p:nvSpPr>
              <p:cNvPr id="984" name="Google Shape;984;p14"/>
              <p:cNvSpPr txBox="1"/>
              <p:nvPr/>
            </p:nvSpPr>
            <p:spPr>
              <a:xfrm>
                <a:off x="3376812" y="5131504"/>
                <a:ext cx="582300" cy="211200"/>
              </a:xfrm>
              <a:prstGeom prst="rect">
                <a:avLst/>
              </a:prstGeom>
              <a:noFill/>
              <a:ln>
                <a:noFill/>
              </a:ln>
            </p:spPr>
            <p:txBody>
              <a:bodyPr spcFirstLastPara="1" wrap="square" lIns="0" tIns="36000" rIns="216000" bIns="36000"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chemeClr val="accent1"/>
                    </a:solidFill>
                    <a:latin typeface="Archivo"/>
                    <a:ea typeface="Archivo"/>
                    <a:cs typeface="Archivo"/>
                    <a:sym typeface="Archivo"/>
                  </a:rPr>
                  <a:t>OEM</a:t>
                </a:r>
                <a:endParaRPr sz="900" b="0" i="0" u="none" strike="noStrike" cap="none">
                  <a:solidFill>
                    <a:schemeClr val="accent1"/>
                  </a:solidFill>
                  <a:latin typeface="Archivo"/>
                  <a:ea typeface="Archivo"/>
                  <a:cs typeface="Archivo"/>
                  <a:sym typeface="Archivo"/>
                </a:endParaRPr>
              </a:p>
            </p:txBody>
          </p:sp>
          <p:sp>
            <p:nvSpPr>
              <p:cNvPr id="985" name="Google Shape;985;p14"/>
              <p:cNvSpPr txBox="1"/>
              <p:nvPr/>
            </p:nvSpPr>
            <p:spPr>
              <a:xfrm>
                <a:off x="3370130" y="6168565"/>
                <a:ext cx="582300" cy="211200"/>
              </a:xfrm>
              <a:prstGeom prst="rect">
                <a:avLst/>
              </a:prstGeom>
              <a:noFill/>
              <a:ln>
                <a:noFill/>
              </a:ln>
            </p:spPr>
            <p:txBody>
              <a:bodyPr spcFirstLastPara="1" wrap="square" lIns="0" tIns="36000" rIns="216000" bIns="36000"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chemeClr val="accent1"/>
                    </a:solidFill>
                    <a:latin typeface="Archivo"/>
                    <a:ea typeface="Archivo"/>
                    <a:cs typeface="Archivo"/>
                    <a:sym typeface="Archivo"/>
                  </a:rPr>
                  <a:t>OEM</a:t>
                </a:r>
                <a:endParaRPr sz="900" b="0" i="0" u="none" strike="noStrike" cap="none">
                  <a:solidFill>
                    <a:schemeClr val="accent1"/>
                  </a:solidFill>
                  <a:latin typeface="Archivo"/>
                  <a:ea typeface="Archivo"/>
                  <a:cs typeface="Archivo"/>
                  <a:sym typeface="Archivo"/>
                </a:endParaRPr>
              </a:p>
            </p:txBody>
          </p:sp>
        </p:grpSp>
        <p:pic>
          <p:nvPicPr>
            <p:cNvPr id="986" name="Google Shape;986;p14"/>
            <p:cNvPicPr preferRelativeResize="0"/>
            <p:nvPr/>
          </p:nvPicPr>
          <p:blipFill rotWithShape="1">
            <a:blip r:embed="rId18">
              <a:alphaModFix/>
            </a:blip>
            <a:srcRect/>
            <a:stretch/>
          </p:blipFill>
          <p:spPr>
            <a:xfrm>
              <a:off x="3098382" y="4856561"/>
              <a:ext cx="914381" cy="228422"/>
            </a:xfrm>
            <a:prstGeom prst="rect">
              <a:avLst/>
            </a:prstGeom>
            <a:noFill/>
            <a:ln>
              <a:noFill/>
            </a:ln>
          </p:spPr>
        </p:pic>
      </p:grpSp>
      <p:sp>
        <p:nvSpPr>
          <p:cNvPr id="944" name="Google Shape;944;p14"/>
          <p:cNvSpPr/>
          <p:nvPr/>
        </p:nvSpPr>
        <p:spPr>
          <a:xfrm>
            <a:off x="1147397" y="1323495"/>
            <a:ext cx="10712100" cy="2509500"/>
          </a:xfrm>
          <a:prstGeom prst="rect">
            <a:avLst/>
          </a:prstGeom>
          <a:solidFill>
            <a:srgbClr val="FFFFFF"/>
          </a:solidFill>
          <a:ln>
            <a:noFill/>
          </a:ln>
          <a:effectLst>
            <a:outerShdw blurRad="762000" dist="254000" dir="5400000" algn="t" rotWithShape="0">
              <a:srgbClr val="000000">
                <a:alpha val="29019"/>
              </a:srgbClr>
            </a:outerShdw>
          </a:effectLst>
        </p:spPr>
        <p:txBody>
          <a:bodyPr spcFirstLastPara="1" wrap="square" lIns="251975" tIns="1280150" rIns="180000" bIns="396000" anchor="t" anchorCtr="0">
            <a:noAutofit/>
          </a:bodyPr>
          <a:lstStyle/>
          <a:p>
            <a:pPr marL="0" marR="0" lvl="0" indent="0" algn="ctr"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6" name="Google Shape;946;p14"/>
          <p:cNvSpPr txBox="1"/>
          <p:nvPr/>
        </p:nvSpPr>
        <p:spPr>
          <a:xfrm>
            <a:off x="1750351" y="1647982"/>
            <a:ext cx="2406900" cy="1796700"/>
          </a:xfrm>
          <a:prstGeom prst="rect">
            <a:avLst/>
          </a:prstGeom>
          <a:noFill/>
          <a:ln>
            <a:noFill/>
          </a:ln>
        </p:spPr>
        <p:txBody>
          <a:bodyPr spcFirstLastPara="1" wrap="square" lIns="0" tIns="36000" rIns="216000" bIns="360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dirty="0">
                <a:solidFill>
                  <a:srgbClr val="000000"/>
                </a:solidFill>
                <a:latin typeface="Archivo"/>
                <a:ea typeface="Archivo"/>
                <a:cs typeface="Archivo"/>
                <a:sym typeface="Archivo"/>
              </a:rPr>
              <a:t>On-Device Protection</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1" i="0" u="none" strike="noStrike" cap="none" dirty="0">
              <a:solidFill>
                <a:srgbClr val="000000"/>
              </a:solidFill>
              <a:latin typeface="Archivo"/>
              <a:ea typeface="Archivo"/>
              <a:cs typeface="Archivo"/>
              <a:sym typeface="Archivo"/>
            </a:endParaRPr>
          </a:p>
          <a:p>
            <a:pPr marL="285750" marR="0" lvl="0" indent="-285750" algn="l" rtl="0">
              <a:lnSpc>
                <a:spcPct val="100000"/>
              </a:lnSpc>
              <a:spcBef>
                <a:spcPts val="0"/>
              </a:spcBef>
              <a:spcAft>
                <a:spcPts val="0"/>
              </a:spcAft>
              <a:buClr>
                <a:srgbClr val="000000"/>
              </a:buClr>
              <a:buSzPts val="1600"/>
              <a:buFont typeface="Arial"/>
              <a:buChar char="•"/>
            </a:pPr>
            <a:r>
              <a:rPr lang="en-US" sz="1600" b="0" i="0" u="none" strike="noStrike" cap="none" dirty="0">
                <a:solidFill>
                  <a:schemeClr val="dk1"/>
                </a:solidFill>
                <a:latin typeface="Archivo"/>
                <a:ea typeface="Archivo"/>
                <a:cs typeface="Archivo"/>
                <a:sym typeface="Archivo"/>
              </a:rPr>
              <a:t>Phishing</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600"/>
              <a:buFont typeface="Arial"/>
              <a:buChar char="•"/>
            </a:pPr>
            <a:r>
              <a:rPr lang="en-US" sz="1600" b="0" i="0" u="none" strike="noStrike" cap="none" dirty="0">
                <a:solidFill>
                  <a:schemeClr val="dk1"/>
                </a:solidFill>
                <a:latin typeface="Archivo"/>
                <a:ea typeface="Archivo"/>
                <a:cs typeface="Archivo"/>
                <a:sym typeface="Archivo"/>
              </a:rPr>
              <a:t>Content Filtering</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600"/>
              <a:buFont typeface="Arial"/>
              <a:buChar char="•"/>
            </a:pPr>
            <a:r>
              <a:rPr lang="en-US" sz="1600" b="0" i="0" u="none" strike="noStrike" cap="none" dirty="0">
                <a:solidFill>
                  <a:schemeClr val="dk1"/>
                </a:solidFill>
                <a:latin typeface="Archivo"/>
                <a:ea typeface="Archivo"/>
                <a:cs typeface="Archivo"/>
                <a:sym typeface="Archivo"/>
              </a:rPr>
              <a:t>Device</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600"/>
              <a:buFont typeface="Arial"/>
              <a:buChar char="•"/>
            </a:pPr>
            <a:r>
              <a:rPr lang="en-US" sz="1600" b="0" i="0" u="none" strike="noStrike" cap="none" dirty="0">
                <a:solidFill>
                  <a:schemeClr val="dk1"/>
                </a:solidFill>
                <a:latin typeface="Archivo"/>
                <a:ea typeface="Archivo"/>
                <a:cs typeface="Archivo"/>
                <a:sym typeface="Archivo"/>
              </a:rPr>
              <a:t>Network</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600"/>
              <a:buFont typeface="Arial"/>
              <a:buChar char="•"/>
            </a:pPr>
            <a:r>
              <a:rPr lang="en-US" sz="1600" b="0" i="0" u="none" strike="noStrike" cap="none" dirty="0">
                <a:solidFill>
                  <a:schemeClr val="dk1"/>
                </a:solidFill>
                <a:latin typeface="Archivo"/>
                <a:ea typeface="Archivo"/>
                <a:cs typeface="Archivo"/>
                <a:sym typeface="Archivo"/>
              </a:rPr>
              <a:t>Apps</a:t>
            </a:r>
            <a:endParaRPr sz="1400" b="0" i="0" u="none" strike="noStrike" cap="none" dirty="0">
              <a:solidFill>
                <a:srgbClr val="000000"/>
              </a:solidFill>
              <a:latin typeface="Arial"/>
              <a:ea typeface="Arial"/>
              <a:cs typeface="Arial"/>
              <a:sym typeface="Arial"/>
            </a:endParaRPr>
          </a:p>
        </p:txBody>
      </p:sp>
      <p:pic>
        <p:nvPicPr>
          <p:cNvPr id="947" name="Google Shape;947;p14"/>
          <p:cNvPicPr preferRelativeResize="0"/>
          <p:nvPr/>
        </p:nvPicPr>
        <p:blipFill rotWithShape="1">
          <a:blip r:embed="rId19">
            <a:alphaModFix/>
          </a:blip>
          <a:srcRect l="52785"/>
          <a:stretch/>
        </p:blipFill>
        <p:spPr>
          <a:xfrm>
            <a:off x="7628905" y="1673999"/>
            <a:ext cx="873718" cy="1733104"/>
          </a:xfrm>
          <a:prstGeom prst="rect">
            <a:avLst/>
          </a:prstGeom>
          <a:noFill/>
          <a:ln>
            <a:noFill/>
          </a:ln>
        </p:spPr>
      </p:pic>
      <p:sp>
        <p:nvSpPr>
          <p:cNvPr id="948" name="Google Shape;948;p14"/>
          <p:cNvSpPr txBox="1"/>
          <p:nvPr/>
        </p:nvSpPr>
        <p:spPr>
          <a:xfrm>
            <a:off x="8991143" y="1656004"/>
            <a:ext cx="2543100" cy="2043000"/>
          </a:xfrm>
          <a:prstGeom prst="rect">
            <a:avLst/>
          </a:prstGeom>
          <a:noFill/>
          <a:ln>
            <a:noFill/>
          </a:ln>
        </p:spPr>
        <p:txBody>
          <a:bodyPr spcFirstLastPara="1" wrap="square" lIns="0" tIns="36000" rIns="216000" bIns="360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chivo"/>
                <a:ea typeface="Archivo"/>
                <a:cs typeface="Archivo"/>
                <a:sym typeface="Archivo"/>
              </a:rPr>
              <a:t>Advanced App Analysis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1" i="0" u="none" strike="noStrike" cap="none">
              <a:solidFill>
                <a:srgbClr val="000000"/>
              </a:solidFill>
              <a:latin typeface="Archivo"/>
              <a:ea typeface="Archivo"/>
              <a:cs typeface="Archivo"/>
              <a:sym typeface="Archivo"/>
            </a:endParaRPr>
          </a:p>
          <a:p>
            <a:pPr marL="285750" marR="0" lvl="0" indent="-285750" algn="l" rtl="0">
              <a:lnSpc>
                <a:spcPct val="100000"/>
              </a:lnSpc>
              <a:spcBef>
                <a:spcPts val="0"/>
              </a:spcBef>
              <a:spcAft>
                <a:spcPts val="0"/>
              </a:spcAft>
              <a:buClr>
                <a:srgbClr val="000000"/>
              </a:buClr>
              <a:buSzPts val="1600"/>
              <a:buFont typeface="Arial"/>
              <a:buChar char="•"/>
            </a:pPr>
            <a:r>
              <a:rPr lang="en-US" sz="1600" b="0" i="0" u="none" strike="noStrike" cap="none">
                <a:solidFill>
                  <a:schemeClr val="dk1"/>
                </a:solidFill>
                <a:latin typeface="Archivo"/>
                <a:ea typeface="Archivo"/>
                <a:cs typeface="Archivo"/>
                <a:sym typeface="Archivo"/>
              </a:rPr>
              <a:t>Malware classification</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600"/>
              <a:buFont typeface="Arial"/>
              <a:buChar char="•"/>
            </a:pPr>
            <a:r>
              <a:rPr lang="en-US" sz="1600" b="0" i="0" u="none" strike="noStrike" cap="none">
                <a:solidFill>
                  <a:schemeClr val="dk1"/>
                </a:solidFill>
                <a:latin typeface="Archivo"/>
                <a:ea typeface="Archivo"/>
                <a:cs typeface="Archivo"/>
                <a:sym typeface="Archivo"/>
              </a:rPr>
              <a:t>Privacy rating</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600"/>
              <a:buFont typeface="Arial"/>
              <a:buChar char="•"/>
            </a:pPr>
            <a:r>
              <a:rPr lang="en-US" sz="1600" b="0" i="0" u="none" strike="noStrike" cap="none">
                <a:solidFill>
                  <a:schemeClr val="dk1"/>
                </a:solidFill>
                <a:latin typeface="Archivo"/>
                <a:ea typeface="Archivo"/>
                <a:cs typeface="Archivo"/>
                <a:sym typeface="Archivo"/>
              </a:rPr>
              <a:t>Security ratings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600"/>
              <a:buFont typeface="Arial"/>
              <a:buChar char="•"/>
            </a:pPr>
            <a:r>
              <a:rPr lang="en-US" sz="1600" b="0" i="0" u="none" strike="noStrike" cap="none">
                <a:solidFill>
                  <a:schemeClr val="dk1"/>
                </a:solidFill>
                <a:latin typeface="Archivo"/>
                <a:ea typeface="Archivo"/>
                <a:cs typeface="Archivo"/>
                <a:sym typeface="Archivo"/>
              </a:rPr>
              <a:t>Executive  &amp; Technical reports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chivo"/>
              <a:ea typeface="Archivo"/>
              <a:cs typeface="Archivo"/>
              <a:sym typeface="Archivo"/>
            </a:endParaRPr>
          </a:p>
        </p:txBody>
      </p:sp>
      <p:sp>
        <p:nvSpPr>
          <p:cNvPr id="949" name="Google Shape;949;p14"/>
          <p:cNvSpPr txBox="1"/>
          <p:nvPr/>
        </p:nvSpPr>
        <p:spPr>
          <a:xfrm>
            <a:off x="1504041" y="3515939"/>
            <a:ext cx="9922500" cy="257400"/>
          </a:xfrm>
          <a:prstGeom prst="rect">
            <a:avLst/>
          </a:prstGeom>
          <a:noFill/>
          <a:ln>
            <a:noFill/>
          </a:ln>
        </p:spPr>
        <p:txBody>
          <a:bodyPr spcFirstLastPara="1" wrap="square" lIns="0" tIns="36000" rIns="216000" bIns="360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373F4B"/>
                </a:solidFill>
                <a:latin typeface="Archivo"/>
                <a:ea typeface="Archivo"/>
                <a:cs typeface="Archivo"/>
                <a:sym typeface="Archivo"/>
              </a:rPr>
              <a:t>Platforms Supported </a:t>
            </a:r>
            <a:r>
              <a:rPr lang="en-US" sz="1200" b="0" i="0" u="none" strike="noStrike" cap="none">
                <a:solidFill>
                  <a:srgbClr val="373F4B"/>
                </a:solidFill>
                <a:latin typeface="Archivo"/>
                <a:ea typeface="Archivo"/>
                <a:cs typeface="Archivo"/>
                <a:sym typeface="Archivo"/>
              </a:rPr>
              <a:t>– iOS | Android | Chrome OS</a:t>
            </a:r>
            <a:endParaRPr sz="1200" b="0" i="0" u="none" strike="noStrike" cap="none">
              <a:solidFill>
                <a:srgbClr val="373F4B"/>
              </a:solidFill>
              <a:latin typeface="Archivo"/>
              <a:ea typeface="Archivo"/>
              <a:cs typeface="Archivo"/>
              <a:sym typeface="Archivo"/>
            </a:endParaRPr>
          </a:p>
        </p:txBody>
      </p:sp>
      <p:cxnSp>
        <p:nvCxnSpPr>
          <p:cNvPr id="950" name="Google Shape;950;p14"/>
          <p:cNvCxnSpPr/>
          <p:nvPr/>
        </p:nvCxnSpPr>
        <p:spPr>
          <a:xfrm>
            <a:off x="6379657" y="1493973"/>
            <a:ext cx="0" cy="1907100"/>
          </a:xfrm>
          <a:prstGeom prst="straightConnector1">
            <a:avLst/>
          </a:prstGeom>
          <a:noFill/>
          <a:ln w="20300" cap="flat" cmpd="sng">
            <a:solidFill>
              <a:srgbClr val="FE531F"/>
            </a:solidFill>
            <a:prstDash val="solid"/>
            <a:round/>
            <a:headEnd type="none" w="sm" len="sm"/>
            <a:tailEnd type="none" w="sm" len="sm"/>
          </a:ln>
        </p:spPr>
      </p:cxnSp>
      <p:grpSp>
        <p:nvGrpSpPr>
          <p:cNvPr id="2" name="Group 1">
            <a:extLst>
              <a:ext uri="{FF2B5EF4-FFF2-40B4-BE49-F238E27FC236}">
                <a16:creationId xmlns:a16="http://schemas.microsoft.com/office/drawing/2014/main" id="{029C684C-5482-61A5-4CDB-F99D276CBC9D}"/>
              </a:ext>
            </a:extLst>
          </p:cNvPr>
          <p:cNvGrpSpPr/>
          <p:nvPr/>
        </p:nvGrpSpPr>
        <p:grpSpPr>
          <a:xfrm>
            <a:off x="4726982" y="1611509"/>
            <a:ext cx="1010961" cy="1819189"/>
            <a:chOff x="806813" y="5755987"/>
            <a:chExt cx="2041584" cy="3875628"/>
          </a:xfrm>
        </p:grpSpPr>
        <p:sp>
          <p:nvSpPr>
            <p:cNvPr id="3" name="object 6">
              <a:extLst>
                <a:ext uri="{FF2B5EF4-FFF2-40B4-BE49-F238E27FC236}">
                  <a16:creationId xmlns:a16="http://schemas.microsoft.com/office/drawing/2014/main" id="{FE0E46AF-2B0B-37D3-F006-4AF1C13CF4D7}"/>
                </a:ext>
              </a:extLst>
            </p:cNvPr>
            <p:cNvSpPr/>
            <p:nvPr/>
          </p:nvSpPr>
          <p:spPr>
            <a:xfrm>
              <a:off x="806813" y="5755987"/>
              <a:ext cx="2041584" cy="3875628"/>
            </a:xfrm>
            <a:prstGeom prst="rect">
              <a:avLst/>
            </a:prstGeom>
            <a:blipFill>
              <a:blip r:embed="rId20" cstate="print"/>
              <a:stretch>
                <a:fillRect/>
              </a:stretch>
            </a:blipFill>
          </p:spPr>
          <p:txBody>
            <a:bodyPr wrap="square" lIns="0" tIns="0" rIns="0" bIns="0" rtlCol="0"/>
            <a:lstStyle/>
            <a:p>
              <a:endParaRPr dirty="0"/>
            </a:p>
          </p:txBody>
        </p:sp>
        <p:pic>
          <p:nvPicPr>
            <p:cNvPr id="4" name="Picture 3" descr="Text&#10;&#10;Description automatically generated with medium confidence">
              <a:extLst>
                <a:ext uri="{FF2B5EF4-FFF2-40B4-BE49-F238E27FC236}">
                  <a16:creationId xmlns:a16="http://schemas.microsoft.com/office/drawing/2014/main" id="{724F70E3-8EEC-B990-65A8-0BA10CC43269}"/>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600200" y="8199120"/>
              <a:ext cx="653106" cy="113727"/>
            </a:xfrm>
            <a:prstGeom prst="rect">
              <a:avLst/>
            </a:prstGeom>
            <a:solidFill>
              <a:schemeClr val="bg1"/>
            </a:solidFill>
          </p:spPr>
        </p:pic>
        <p:sp>
          <p:nvSpPr>
            <p:cNvPr id="5" name="Oval 4">
              <a:extLst>
                <a:ext uri="{FF2B5EF4-FFF2-40B4-BE49-F238E27FC236}">
                  <a16:creationId xmlns:a16="http://schemas.microsoft.com/office/drawing/2014/main" id="{F2AAA597-3B0F-073E-1E01-55F006F91D1D}"/>
                </a:ext>
              </a:extLst>
            </p:cNvPr>
            <p:cNvSpPr/>
            <p:nvPr/>
          </p:nvSpPr>
          <p:spPr>
            <a:xfrm>
              <a:off x="1757362" y="7321868"/>
              <a:ext cx="319087" cy="298132"/>
            </a:xfrm>
            <a:prstGeom prst="ellipse">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U"/>
            </a:p>
          </p:txBody>
        </p:sp>
        <p:pic>
          <p:nvPicPr>
            <p:cNvPr id="6" name="Picture 5" descr="A picture containing text&#10;&#10;Description automatically generated">
              <a:extLst>
                <a:ext uri="{FF2B5EF4-FFF2-40B4-BE49-F238E27FC236}">
                  <a16:creationId xmlns:a16="http://schemas.microsoft.com/office/drawing/2014/main" id="{CDC50321-06D2-9DBE-29F8-053790BAC2B1}"/>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749046" y="7352247"/>
              <a:ext cx="355413" cy="238215"/>
            </a:xfrm>
            <a:prstGeom prst="rect">
              <a:avLst/>
            </a:prstGeom>
          </p:spPr>
        </p:pic>
      </p:grpSp>
      <p:grpSp>
        <p:nvGrpSpPr>
          <p:cNvPr id="7" name="Group 6">
            <a:extLst>
              <a:ext uri="{FF2B5EF4-FFF2-40B4-BE49-F238E27FC236}">
                <a16:creationId xmlns:a16="http://schemas.microsoft.com/office/drawing/2014/main" id="{1BBCD58B-59CC-F192-0E67-A5A7578847E8}"/>
              </a:ext>
            </a:extLst>
          </p:cNvPr>
          <p:cNvGrpSpPr/>
          <p:nvPr/>
        </p:nvGrpSpPr>
        <p:grpSpPr>
          <a:xfrm>
            <a:off x="6634904" y="1656004"/>
            <a:ext cx="1010961" cy="1833421"/>
            <a:chOff x="806813" y="5755987"/>
            <a:chExt cx="2041584" cy="3875628"/>
          </a:xfrm>
        </p:grpSpPr>
        <p:sp>
          <p:nvSpPr>
            <p:cNvPr id="8" name="object 6">
              <a:extLst>
                <a:ext uri="{FF2B5EF4-FFF2-40B4-BE49-F238E27FC236}">
                  <a16:creationId xmlns:a16="http://schemas.microsoft.com/office/drawing/2014/main" id="{D5DECFA6-4729-FC3A-DB8F-0FC0A5B17A6F}"/>
                </a:ext>
              </a:extLst>
            </p:cNvPr>
            <p:cNvSpPr/>
            <p:nvPr/>
          </p:nvSpPr>
          <p:spPr>
            <a:xfrm>
              <a:off x="806813" y="5755987"/>
              <a:ext cx="2041584" cy="3875628"/>
            </a:xfrm>
            <a:prstGeom prst="rect">
              <a:avLst/>
            </a:prstGeom>
            <a:blipFill>
              <a:blip r:embed="rId20" cstate="print"/>
              <a:stretch>
                <a:fillRect/>
              </a:stretch>
            </a:blipFill>
          </p:spPr>
          <p:txBody>
            <a:bodyPr wrap="square" lIns="0" tIns="0" rIns="0" bIns="0" rtlCol="0"/>
            <a:lstStyle/>
            <a:p>
              <a:endParaRPr/>
            </a:p>
          </p:txBody>
        </p:sp>
        <p:pic>
          <p:nvPicPr>
            <p:cNvPr id="9" name="Picture 8" descr="Text&#10;&#10;Description automatically generated with medium confidence">
              <a:extLst>
                <a:ext uri="{FF2B5EF4-FFF2-40B4-BE49-F238E27FC236}">
                  <a16:creationId xmlns:a16="http://schemas.microsoft.com/office/drawing/2014/main" id="{D764A9F5-9EFB-C86C-2C3B-54C0F9659C48}"/>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600200" y="8199120"/>
              <a:ext cx="653106" cy="113727"/>
            </a:xfrm>
            <a:prstGeom prst="rect">
              <a:avLst/>
            </a:prstGeom>
            <a:solidFill>
              <a:schemeClr val="bg1"/>
            </a:solidFill>
          </p:spPr>
        </p:pic>
        <p:sp>
          <p:nvSpPr>
            <p:cNvPr id="10" name="Oval 9">
              <a:extLst>
                <a:ext uri="{FF2B5EF4-FFF2-40B4-BE49-F238E27FC236}">
                  <a16:creationId xmlns:a16="http://schemas.microsoft.com/office/drawing/2014/main" id="{CE8CB06A-83EA-612B-4196-47C6EA57746D}"/>
                </a:ext>
              </a:extLst>
            </p:cNvPr>
            <p:cNvSpPr/>
            <p:nvPr/>
          </p:nvSpPr>
          <p:spPr>
            <a:xfrm>
              <a:off x="1757362" y="7321868"/>
              <a:ext cx="319087" cy="298132"/>
            </a:xfrm>
            <a:prstGeom prst="ellipse">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U"/>
            </a:p>
          </p:txBody>
        </p:sp>
        <p:pic>
          <p:nvPicPr>
            <p:cNvPr id="11" name="Picture 10" descr="A picture containing text&#10;&#10;Description automatically generated">
              <a:extLst>
                <a:ext uri="{FF2B5EF4-FFF2-40B4-BE49-F238E27FC236}">
                  <a16:creationId xmlns:a16="http://schemas.microsoft.com/office/drawing/2014/main" id="{EA31DD72-B800-C3F1-DCC2-EE55055BE3DB}"/>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749046" y="7352247"/>
              <a:ext cx="355413" cy="238215"/>
            </a:xfrm>
            <a:prstGeom prst="rect">
              <a:avLst/>
            </a:prstGeom>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0"/>
        <p:cNvGrpSpPr/>
        <p:nvPr/>
      </p:nvGrpSpPr>
      <p:grpSpPr>
        <a:xfrm>
          <a:off x="0" y="0"/>
          <a:ext cx="0" cy="0"/>
          <a:chOff x="0" y="0"/>
          <a:chExt cx="0" cy="0"/>
        </a:xfrm>
      </p:grpSpPr>
      <p:sp>
        <p:nvSpPr>
          <p:cNvPr id="991" name="Google Shape;991;p15"/>
          <p:cNvSpPr txBox="1">
            <a:spLocks noGrp="1"/>
          </p:cNvSpPr>
          <p:nvPr>
            <p:ph type="title"/>
          </p:nvPr>
        </p:nvSpPr>
        <p:spPr>
          <a:xfrm>
            <a:off x="975360" y="573457"/>
            <a:ext cx="10378440" cy="660083"/>
          </a:xfrm>
          <a:prstGeom prst="rect">
            <a:avLst/>
          </a:prstGeom>
          <a:noFill/>
          <a:ln>
            <a:noFill/>
          </a:ln>
        </p:spPr>
        <p:txBody>
          <a:bodyPr spcFirstLastPara="1" wrap="square" lIns="0" tIns="192000" rIns="0" bIns="0" anchor="t" anchorCtr="0">
            <a:noAutofit/>
          </a:bodyPr>
          <a:lstStyle/>
          <a:p>
            <a:pPr marL="0" lvl="0" indent="0" algn="l" rtl="0">
              <a:lnSpc>
                <a:spcPct val="80000"/>
              </a:lnSpc>
              <a:spcBef>
                <a:spcPts val="0"/>
              </a:spcBef>
              <a:spcAft>
                <a:spcPts val="0"/>
              </a:spcAft>
              <a:buClr>
                <a:schemeClr val="dk1"/>
              </a:buClr>
              <a:buSzPts val="3600"/>
              <a:buFont typeface="Archivo"/>
              <a:buNone/>
            </a:pPr>
            <a:r>
              <a:rPr lang="en-US">
                <a:latin typeface="Archivo"/>
                <a:ea typeface="Archivo"/>
                <a:cs typeface="Archivo"/>
                <a:sym typeface="Archivo"/>
              </a:rPr>
              <a:t>What Are We</a:t>
            </a:r>
            <a:br>
              <a:rPr lang="en-US">
                <a:latin typeface="Archivo"/>
                <a:ea typeface="Archivo"/>
                <a:cs typeface="Archivo"/>
                <a:sym typeface="Archivo"/>
              </a:rPr>
            </a:br>
            <a:r>
              <a:rPr lang="en-US">
                <a:solidFill>
                  <a:schemeClr val="accent1"/>
                </a:solidFill>
                <a:latin typeface="Archivo"/>
                <a:ea typeface="Archivo"/>
                <a:cs typeface="Archivo"/>
                <a:sym typeface="Archivo"/>
              </a:rPr>
              <a:t>Protecting You From?</a:t>
            </a:r>
            <a:endParaRPr>
              <a:latin typeface="Archivo"/>
              <a:ea typeface="Archivo"/>
              <a:cs typeface="Archivo"/>
              <a:sym typeface="Archivo"/>
            </a:endParaRPr>
          </a:p>
        </p:txBody>
      </p:sp>
      <p:grpSp>
        <p:nvGrpSpPr>
          <p:cNvPr id="992" name="Google Shape;992;p15"/>
          <p:cNvGrpSpPr/>
          <p:nvPr/>
        </p:nvGrpSpPr>
        <p:grpSpPr>
          <a:xfrm>
            <a:off x="1847127" y="3226524"/>
            <a:ext cx="3354832" cy="2341208"/>
            <a:chOff x="1847127" y="3226525"/>
            <a:chExt cx="3354832" cy="2341208"/>
          </a:xfrm>
        </p:grpSpPr>
        <p:pic>
          <p:nvPicPr>
            <p:cNvPr id="993" name="Google Shape;993;p15" descr="Shape, square&#10;&#10;Description automatically generated"/>
            <p:cNvPicPr preferRelativeResize="0"/>
            <p:nvPr/>
          </p:nvPicPr>
          <p:blipFill rotWithShape="1">
            <a:blip r:embed="rId3">
              <a:alphaModFix/>
            </a:blip>
            <a:srcRect/>
            <a:stretch/>
          </p:blipFill>
          <p:spPr>
            <a:xfrm rot="5400000">
              <a:off x="2353939" y="2719713"/>
              <a:ext cx="2341208" cy="3354832"/>
            </a:xfrm>
            <a:prstGeom prst="rect">
              <a:avLst/>
            </a:prstGeom>
            <a:noFill/>
            <a:ln>
              <a:noFill/>
            </a:ln>
          </p:spPr>
        </p:pic>
        <p:pic>
          <p:nvPicPr>
            <p:cNvPr id="994" name="Google Shape;994;p15" descr="Icon&#10;&#10;Description automatically generated"/>
            <p:cNvPicPr preferRelativeResize="0"/>
            <p:nvPr/>
          </p:nvPicPr>
          <p:blipFill rotWithShape="1">
            <a:blip r:embed="rId4">
              <a:alphaModFix/>
            </a:blip>
            <a:srcRect/>
            <a:stretch/>
          </p:blipFill>
          <p:spPr>
            <a:xfrm>
              <a:off x="3919248" y="3753572"/>
              <a:ext cx="635410" cy="570425"/>
            </a:xfrm>
            <a:prstGeom prst="rect">
              <a:avLst/>
            </a:prstGeom>
            <a:noFill/>
            <a:ln>
              <a:noFill/>
            </a:ln>
          </p:spPr>
        </p:pic>
        <p:pic>
          <p:nvPicPr>
            <p:cNvPr id="995" name="Google Shape;995;p15" descr="Icon&#10;&#10;Description automatically generated"/>
            <p:cNvPicPr preferRelativeResize="0"/>
            <p:nvPr/>
          </p:nvPicPr>
          <p:blipFill rotWithShape="1">
            <a:blip r:embed="rId5">
              <a:alphaModFix/>
            </a:blip>
            <a:srcRect/>
            <a:stretch/>
          </p:blipFill>
          <p:spPr>
            <a:xfrm>
              <a:off x="2547047" y="4524402"/>
              <a:ext cx="607623" cy="616829"/>
            </a:xfrm>
            <a:prstGeom prst="rect">
              <a:avLst/>
            </a:prstGeom>
            <a:noFill/>
            <a:ln>
              <a:noFill/>
            </a:ln>
          </p:spPr>
        </p:pic>
        <p:sp>
          <p:nvSpPr>
            <p:cNvPr id="996" name="Google Shape;996;p15"/>
            <p:cNvSpPr txBox="1"/>
            <p:nvPr/>
          </p:nvSpPr>
          <p:spPr>
            <a:xfrm>
              <a:off x="2281374" y="3780821"/>
              <a:ext cx="1370700" cy="596100"/>
            </a:xfrm>
            <a:prstGeom prst="rect">
              <a:avLst/>
            </a:prstGeom>
            <a:noFill/>
            <a:ln>
              <a:noFill/>
            </a:ln>
          </p:spPr>
          <p:txBody>
            <a:bodyPr spcFirstLastPara="1" wrap="square" lIns="0" tIns="36000" rIns="216000" bIns="360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dirty="0">
                  <a:solidFill>
                    <a:schemeClr val="accent1"/>
                  </a:solidFill>
                  <a:latin typeface="Archivo"/>
                  <a:ea typeface="Archivo"/>
                  <a:cs typeface="Archivo"/>
                  <a:sym typeface="Archivo"/>
                </a:rPr>
                <a:t>Attacks by bad actors</a:t>
              </a:r>
              <a:endParaRPr sz="1700" b="0" i="0" u="none" strike="noStrike" cap="none" dirty="0">
                <a:solidFill>
                  <a:srgbClr val="000000"/>
                </a:solidFill>
                <a:latin typeface="Archivo"/>
                <a:ea typeface="Archivo"/>
                <a:cs typeface="Archivo"/>
                <a:sym typeface="Archivo"/>
              </a:endParaRPr>
            </a:p>
          </p:txBody>
        </p:sp>
        <p:sp>
          <p:nvSpPr>
            <p:cNvPr id="997" name="Google Shape;997;p15"/>
            <p:cNvSpPr txBox="1"/>
            <p:nvPr/>
          </p:nvSpPr>
          <p:spPr>
            <a:xfrm>
              <a:off x="3656396" y="4467478"/>
              <a:ext cx="1370700" cy="596100"/>
            </a:xfrm>
            <a:prstGeom prst="rect">
              <a:avLst/>
            </a:prstGeom>
            <a:noFill/>
            <a:ln>
              <a:noFill/>
            </a:ln>
          </p:spPr>
          <p:txBody>
            <a:bodyPr spcFirstLastPara="1" wrap="square" lIns="0" tIns="36000" rIns="216000" bIns="360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chemeClr val="accent1"/>
                  </a:solidFill>
                  <a:latin typeface="Archivo"/>
                  <a:ea typeface="Archivo"/>
                  <a:cs typeface="Archivo"/>
                  <a:sym typeface="Archivo"/>
                </a:rPr>
                <a:t>Risks from employees</a:t>
              </a:r>
              <a:endParaRPr sz="1700" b="0" i="0" u="none" strike="noStrike" cap="none">
                <a:solidFill>
                  <a:srgbClr val="000000"/>
                </a:solidFill>
                <a:latin typeface="Archivo"/>
                <a:ea typeface="Archivo"/>
                <a:cs typeface="Archivo"/>
                <a:sym typeface="Archivo"/>
              </a:endParaRPr>
            </a:p>
          </p:txBody>
        </p:sp>
        <p:cxnSp>
          <p:nvCxnSpPr>
            <p:cNvPr id="998" name="Google Shape;998;p15"/>
            <p:cNvCxnSpPr/>
            <p:nvPr/>
          </p:nvCxnSpPr>
          <p:spPr>
            <a:xfrm>
              <a:off x="3524544" y="3654801"/>
              <a:ext cx="0" cy="1582200"/>
            </a:xfrm>
            <a:prstGeom prst="straightConnector1">
              <a:avLst/>
            </a:prstGeom>
            <a:noFill/>
            <a:ln w="20300" cap="flat" cmpd="sng">
              <a:solidFill>
                <a:srgbClr val="FE531F"/>
              </a:solidFill>
              <a:prstDash val="solid"/>
              <a:round/>
              <a:headEnd type="none" w="sm" len="sm"/>
              <a:tailEnd type="none" w="sm" len="sm"/>
            </a:ln>
          </p:spPr>
        </p:cxnSp>
      </p:grpSp>
      <p:grpSp>
        <p:nvGrpSpPr>
          <p:cNvPr id="999" name="Google Shape;999;p15"/>
          <p:cNvGrpSpPr/>
          <p:nvPr/>
        </p:nvGrpSpPr>
        <p:grpSpPr>
          <a:xfrm>
            <a:off x="5942292" y="1854631"/>
            <a:ext cx="5603386" cy="1110300"/>
            <a:chOff x="6096000" y="1131059"/>
            <a:chExt cx="5603386" cy="1110300"/>
          </a:xfrm>
        </p:grpSpPr>
        <p:grpSp>
          <p:nvGrpSpPr>
            <p:cNvPr id="1000" name="Google Shape;1000;p15"/>
            <p:cNvGrpSpPr/>
            <p:nvPr/>
          </p:nvGrpSpPr>
          <p:grpSpPr>
            <a:xfrm>
              <a:off x="6096000" y="1269894"/>
              <a:ext cx="818400" cy="818400"/>
              <a:chOff x="6096000" y="2449770"/>
              <a:chExt cx="818400" cy="818400"/>
            </a:xfrm>
          </p:grpSpPr>
          <p:sp>
            <p:nvSpPr>
              <p:cNvPr id="1001" name="Google Shape;1001;p15"/>
              <p:cNvSpPr/>
              <p:nvPr/>
            </p:nvSpPr>
            <p:spPr>
              <a:xfrm>
                <a:off x="6096000" y="2449770"/>
                <a:ext cx="818400" cy="818400"/>
              </a:xfrm>
              <a:prstGeom prst="ellipse">
                <a:avLst/>
              </a:prstGeom>
              <a:solidFill>
                <a:schemeClr val="lt2"/>
              </a:solidFill>
              <a:ln>
                <a:noFill/>
              </a:ln>
              <a:effectLst>
                <a:outerShdw blurRad="508000" dist="254000" dir="5400000" algn="t" rotWithShape="0">
                  <a:srgbClr val="000000">
                    <a:alpha val="28235"/>
                  </a:srgbClr>
                </a:outerShdw>
              </a:effectLst>
            </p:spPr>
            <p:txBody>
              <a:bodyPr spcFirstLastPara="1" wrap="square" lIns="182875" tIns="91425"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endParaRPr sz="4400" b="0" i="0" u="none" strike="noStrike" cap="none">
                  <a:solidFill>
                    <a:schemeClr val="lt1"/>
                  </a:solidFill>
                  <a:latin typeface="Archivo"/>
                  <a:ea typeface="Archivo"/>
                  <a:cs typeface="Archivo"/>
                  <a:sym typeface="Archivo"/>
                </a:endParaRPr>
              </a:p>
            </p:txBody>
          </p:sp>
          <p:sp>
            <p:nvSpPr>
              <p:cNvPr id="1002" name="Google Shape;1002;p15"/>
              <p:cNvSpPr/>
              <p:nvPr/>
            </p:nvSpPr>
            <p:spPr>
              <a:xfrm>
                <a:off x="6364869" y="2763277"/>
                <a:ext cx="280584" cy="191322"/>
              </a:xfrm>
              <a:custGeom>
                <a:avLst/>
                <a:gdLst/>
                <a:ahLst/>
                <a:cxnLst/>
                <a:rect l="l" t="t" r="r" b="b"/>
                <a:pathLst>
                  <a:path w="21600" h="21600" extrusionOk="0">
                    <a:moveTo>
                      <a:pt x="21600" y="720"/>
                    </a:moveTo>
                    <a:cubicBezTo>
                      <a:pt x="21600" y="323"/>
                      <a:pt x="21380" y="0"/>
                      <a:pt x="21109" y="0"/>
                    </a:cubicBezTo>
                    <a:cubicBezTo>
                      <a:pt x="20969" y="0"/>
                      <a:pt x="20845" y="88"/>
                      <a:pt x="20755"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rgbClr val="FFFFFF"/>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chivo"/>
                  <a:ea typeface="Archivo"/>
                  <a:cs typeface="Archivo"/>
                  <a:sym typeface="Archivo"/>
                </a:endParaRPr>
              </a:p>
            </p:txBody>
          </p:sp>
        </p:grpSp>
        <p:sp>
          <p:nvSpPr>
            <p:cNvPr id="1003" name="Google Shape;1003;p15"/>
            <p:cNvSpPr txBox="1"/>
            <p:nvPr/>
          </p:nvSpPr>
          <p:spPr>
            <a:xfrm>
              <a:off x="7183186" y="1131059"/>
              <a:ext cx="4516200" cy="1110300"/>
            </a:xfrm>
            <a:prstGeom prst="rect">
              <a:avLst/>
            </a:prstGeom>
            <a:noFill/>
            <a:ln>
              <a:noFill/>
            </a:ln>
          </p:spPr>
          <p:txBody>
            <a:bodyPr spcFirstLastPara="1" wrap="square" lIns="0" tIns="36000" rIns="216000" bIns="36000" anchor="t" anchorCtr="0">
              <a:spAutoFit/>
            </a:bodyPr>
            <a:lstStyle/>
            <a:p>
              <a:pPr marL="0" marR="0" lvl="0" indent="0" algn="l" rtl="0">
                <a:lnSpc>
                  <a:spcPct val="130000"/>
                </a:lnSpc>
                <a:spcBef>
                  <a:spcPts val="0"/>
                </a:spcBef>
                <a:spcAft>
                  <a:spcPts val="0"/>
                </a:spcAft>
                <a:buClr>
                  <a:srgbClr val="000000"/>
                </a:buClr>
                <a:buSzPts val="1800"/>
                <a:buFont typeface="Arial"/>
                <a:buNone/>
              </a:pPr>
              <a:r>
                <a:rPr lang="en-US" sz="1800" b="1" i="0" u="none" strike="noStrike" cap="none" dirty="0">
                  <a:solidFill>
                    <a:schemeClr val="accent1"/>
                  </a:solidFill>
                  <a:latin typeface="Archivo"/>
                  <a:ea typeface="Archivo"/>
                  <a:cs typeface="Archivo"/>
                  <a:sym typeface="Archivo"/>
                </a:rPr>
                <a:t>Device Attacks</a:t>
              </a:r>
              <a:endParaRPr sz="1800" b="1" i="0" u="none" strike="noStrike" cap="none" dirty="0">
                <a:solidFill>
                  <a:schemeClr val="accen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dirty="0">
                  <a:solidFill>
                    <a:srgbClr val="000000"/>
                  </a:solidFill>
                  <a:latin typeface="Archivo"/>
                  <a:ea typeface="Archivo"/>
                  <a:cs typeface="Archivo"/>
                  <a:sym typeface="Archivo"/>
                </a:rPr>
                <a:t>65%</a:t>
              </a:r>
              <a:endParaRPr sz="1600" b="1" i="0" u="none" strike="noStrike" cap="none" dirty="0">
                <a:solidFill>
                  <a:srgbClr val="000000"/>
                </a:solidFill>
                <a:latin typeface="Archivo"/>
                <a:ea typeface="Archivo"/>
                <a:cs typeface="Archivo"/>
                <a:sym typeface="Archivo"/>
              </a:endParaRPr>
            </a:p>
            <a:p>
              <a:pPr marL="0" marR="0" lvl="0" indent="0" algn="l" rtl="0">
                <a:lnSpc>
                  <a:spcPct val="100000"/>
                </a:lnSpc>
                <a:spcBef>
                  <a:spcPts val="0"/>
                </a:spcBef>
                <a:spcAft>
                  <a:spcPts val="0"/>
                </a:spcAft>
                <a:buClr>
                  <a:srgbClr val="000000"/>
                </a:buClr>
                <a:buSzPts val="1400"/>
                <a:buFont typeface="Arial"/>
                <a:buNone/>
              </a:pPr>
              <a:r>
                <a:rPr lang="en-US" sz="1400" b="0" i="1" u="none" strike="noStrike" cap="none" dirty="0">
                  <a:solidFill>
                    <a:srgbClr val="000000"/>
                  </a:solidFill>
                  <a:latin typeface="Archivo"/>
                  <a:ea typeface="Archivo"/>
                  <a:cs typeface="Archivo"/>
                  <a:sym typeface="Archivo"/>
                </a:rPr>
                <a:t>Avg. % of enterprise devices running an OS with CRITICAL vulnerabilities</a:t>
              </a:r>
              <a:endParaRPr sz="1000" b="0" i="0" u="none" strike="noStrike" cap="none" dirty="0">
                <a:solidFill>
                  <a:srgbClr val="000000"/>
                </a:solidFill>
                <a:latin typeface="Archivo"/>
                <a:ea typeface="Archivo"/>
                <a:cs typeface="Archivo"/>
                <a:sym typeface="Archivo"/>
              </a:endParaRPr>
            </a:p>
          </p:txBody>
        </p:sp>
        <p:pic>
          <p:nvPicPr>
            <p:cNvPr id="1004" name="Google Shape;1004;p15"/>
            <p:cNvPicPr preferRelativeResize="0"/>
            <p:nvPr/>
          </p:nvPicPr>
          <p:blipFill rotWithShape="1">
            <a:blip r:embed="rId6">
              <a:alphaModFix/>
            </a:blip>
            <a:srcRect/>
            <a:stretch/>
          </p:blipFill>
          <p:spPr>
            <a:xfrm>
              <a:off x="6382757" y="1392158"/>
              <a:ext cx="268946" cy="552835"/>
            </a:xfrm>
            <a:prstGeom prst="rect">
              <a:avLst/>
            </a:prstGeom>
            <a:noFill/>
            <a:ln>
              <a:noFill/>
            </a:ln>
          </p:spPr>
        </p:pic>
      </p:grpSp>
      <p:grpSp>
        <p:nvGrpSpPr>
          <p:cNvPr id="1005" name="Google Shape;1005;p15"/>
          <p:cNvGrpSpPr/>
          <p:nvPr/>
        </p:nvGrpSpPr>
        <p:grpSpPr>
          <a:xfrm>
            <a:off x="5942292" y="4294341"/>
            <a:ext cx="5603523" cy="1110300"/>
            <a:chOff x="6115664" y="2418364"/>
            <a:chExt cx="5603523" cy="1110300"/>
          </a:xfrm>
        </p:grpSpPr>
        <p:sp>
          <p:nvSpPr>
            <p:cNvPr id="1006" name="Google Shape;1006;p15"/>
            <p:cNvSpPr txBox="1"/>
            <p:nvPr/>
          </p:nvSpPr>
          <p:spPr>
            <a:xfrm>
              <a:off x="7183187" y="2418364"/>
              <a:ext cx="4536000" cy="1110300"/>
            </a:xfrm>
            <a:prstGeom prst="rect">
              <a:avLst/>
            </a:prstGeom>
            <a:noFill/>
            <a:ln>
              <a:noFill/>
            </a:ln>
          </p:spPr>
          <p:txBody>
            <a:bodyPr spcFirstLastPara="1" wrap="square" lIns="0" tIns="36000" rIns="216000" bIns="36000" anchor="t" anchorCtr="0">
              <a:spAutoFit/>
            </a:bodyPr>
            <a:lstStyle/>
            <a:p>
              <a:pPr marL="0" marR="0" lvl="0" indent="0" algn="l" rtl="0">
                <a:lnSpc>
                  <a:spcPct val="130000"/>
                </a:lnSpc>
                <a:spcBef>
                  <a:spcPts val="0"/>
                </a:spcBef>
                <a:spcAft>
                  <a:spcPts val="0"/>
                </a:spcAft>
                <a:buClr>
                  <a:srgbClr val="000000"/>
                </a:buClr>
                <a:buSzPts val="1800"/>
                <a:buFont typeface="Arial"/>
                <a:buNone/>
              </a:pPr>
              <a:r>
                <a:rPr lang="en-US" sz="1800" b="1" i="0" u="none" strike="noStrike" cap="none" dirty="0">
                  <a:solidFill>
                    <a:schemeClr val="accent1"/>
                  </a:solidFill>
                  <a:latin typeface="Archivo"/>
                  <a:ea typeface="Archivo"/>
                  <a:cs typeface="Archivo"/>
                  <a:sym typeface="Archivo"/>
                </a:rPr>
                <a:t>Network Attacks</a:t>
              </a:r>
              <a:endParaRPr sz="18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dirty="0">
                  <a:solidFill>
                    <a:srgbClr val="000000"/>
                  </a:solidFill>
                  <a:latin typeface="Archivo"/>
                  <a:ea typeface="Archivo"/>
                  <a:cs typeface="Archivo"/>
                  <a:sym typeface="Archivo"/>
                </a:rPr>
                <a:t>1:5</a:t>
              </a:r>
              <a:endParaRPr sz="1600" b="1" i="0" u="none" strike="noStrike" cap="none" dirty="0">
                <a:solidFill>
                  <a:srgbClr val="000000"/>
                </a:solidFill>
                <a:latin typeface="Archivo"/>
                <a:ea typeface="Archivo"/>
                <a:cs typeface="Archivo"/>
                <a:sym typeface="Archivo"/>
              </a:endParaRPr>
            </a:p>
            <a:p>
              <a:pPr marL="0" marR="0" lvl="0" indent="0" algn="l" rtl="0">
                <a:lnSpc>
                  <a:spcPct val="100000"/>
                </a:lnSpc>
                <a:spcBef>
                  <a:spcPts val="0"/>
                </a:spcBef>
                <a:spcAft>
                  <a:spcPts val="0"/>
                </a:spcAft>
                <a:buClr>
                  <a:srgbClr val="000000"/>
                </a:buClr>
                <a:buSzPts val="1400"/>
                <a:buFont typeface="Arial"/>
                <a:buNone/>
              </a:pPr>
              <a:r>
                <a:rPr lang="en-US" sz="1400" b="0" i="1" u="none" strike="noStrike" cap="none" dirty="0">
                  <a:solidFill>
                    <a:srgbClr val="000000"/>
                  </a:solidFill>
                  <a:latin typeface="Archivo"/>
                  <a:ea typeface="Archivo"/>
                  <a:cs typeface="Archivo"/>
                  <a:sym typeface="Archivo"/>
                </a:rPr>
                <a:t>One in five enterprise mobile devices experienced a network attack</a:t>
              </a:r>
              <a:r>
                <a:rPr lang="en-US" sz="1400" b="0" i="1" u="none" strike="noStrike" cap="none" baseline="30000" dirty="0">
                  <a:solidFill>
                    <a:srgbClr val="000000"/>
                  </a:solidFill>
                  <a:latin typeface="Archivo"/>
                  <a:ea typeface="Archivo"/>
                  <a:cs typeface="Archivo"/>
                  <a:sym typeface="Archivo"/>
                </a:rPr>
                <a:t>4</a:t>
              </a:r>
              <a:endParaRPr sz="1400" b="0" i="0" u="none" strike="noStrike" cap="none" dirty="0">
                <a:solidFill>
                  <a:srgbClr val="000000"/>
                </a:solidFill>
                <a:latin typeface="Archivo"/>
                <a:ea typeface="Archivo"/>
                <a:cs typeface="Archivo"/>
                <a:sym typeface="Archivo"/>
              </a:endParaRPr>
            </a:p>
          </p:txBody>
        </p:sp>
        <p:sp>
          <p:nvSpPr>
            <p:cNvPr id="1007" name="Google Shape;1007;p15"/>
            <p:cNvSpPr/>
            <p:nvPr/>
          </p:nvSpPr>
          <p:spPr>
            <a:xfrm>
              <a:off x="6115664" y="2513988"/>
              <a:ext cx="818400" cy="818400"/>
            </a:xfrm>
            <a:prstGeom prst="ellipse">
              <a:avLst/>
            </a:prstGeom>
            <a:solidFill>
              <a:schemeClr val="lt2"/>
            </a:solidFill>
            <a:ln>
              <a:noFill/>
            </a:ln>
            <a:effectLst>
              <a:outerShdw blurRad="38100" dist="12700" dir="2700000" algn="tl" rotWithShape="0">
                <a:srgbClr val="000000">
                  <a:alpha val="12941"/>
                </a:srgbClr>
              </a:outerShdw>
            </a:effectLst>
          </p:spPr>
          <p:txBody>
            <a:bodyPr spcFirstLastPara="1" wrap="square" lIns="182875" tIns="91425"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endParaRPr sz="4400" b="0" i="0" u="none" strike="noStrike" cap="none">
                <a:solidFill>
                  <a:schemeClr val="lt1"/>
                </a:solidFill>
                <a:latin typeface="Archivo"/>
                <a:ea typeface="Archivo"/>
                <a:cs typeface="Archivo"/>
                <a:sym typeface="Archivo"/>
              </a:endParaRPr>
            </a:p>
          </p:txBody>
        </p:sp>
        <p:pic>
          <p:nvPicPr>
            <p:cNvPr id="1008" name="Google Shape;1008;p15"/>
            <p:cNvPicPr preferRelativeResize="0"/>
            <p:nvPr/>
          </p:nvPicPr>
          <p:blipFill rotWithShape="1">
            <a:blip r:embed="rId7">
              <a:alphaModFix/>
            </a:blip>
            <a:srcRect/>
            <a:stretch/>
          </p:blipFill>
          <p:spPr>
            <a:xfrm>
              <a:off x="6326094" y="2783597"/>
              <a:ext cx="421945" cy="306199"/>
            </a:xfrm>
            <a:prstGeom prst="rect">
              <a:avLst/>
            </a:prstGeom>
            <a:noFill/>
            <a:ln>
              <a:noFill/>
            </a:ln>
          </p:spPr>
        </p:pic>
      </p:grpSp>
      <p:grpSp>
        <p:nvGrpSpPr>
          <p:cNvPr id="1009" name="Google Shape;1009;p15"/>
          <p:cNvGrpSpPr/>
          <p:nvPr/>
        </p:nvGrpSpPr>
        <p:grpSpPr>
          <a:xfrm>
            <a:off x="5942292" y="5544975"/>
            <a:ext cx="5623187" cy="903772"/>
            <a:chOff x="6096000" y="3692060"/>
            <a:chExt cx="5623187" cy="903772"/>
          </a:xfrm>
        </p:grpSpPr>
        <p:sp>
          <p:nvSpPr>
            <p:cNvPr id="1010" name="Google Shape;1010;p15"/>
            <p:cNvSpPr/>
            <p:nvPr/>
          </p:nvSpPr>
          <p:spPr>
            <a:xfrm>
              <a:off x="6096000" y="3777432"/>
              <a:ext cx="818400" cy="818400"/>
            </a:xfrm>
            <a:prstGeom prst="ellipse">
              <a:avLst/>
            </a:prstGeom>
            <a:solidFill>
              <a:schemeClr val="lt2"/>
            </a:solidFill>
            <a:ln>
              <a:noFill/>
            </a:ln>
            <a:effectLst>
              <a:outerShdw blurRad="38100" dist="12700" dir="2700000" algn="tl" rotWithShape="0">
                <a:srgbClr val="000000">
                  <a:alpha val="12941"/>
                </a:srgbClr>
              </a:outerShdw>
            </a:effectLst>
          </p:spPr>
          <p:txBody>
            <a:bodyPr spcFirstLastPara="1" wrap="square" lIns="182875" tIns="91425"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endParaRPr sz="4400" b="0" i="0" u="none" strike="noStrike" cap="none">
                <a:solidFill>
                  <a:schemeClr val="lt1"/>
                </a:solidFill>
                <a:latin typeface="Archivo"/>
                <a:ea typeface="Archivo"/>
                <a:cs typeface="Archivo"/>
                <a:sym typeface="Archivo"/>
              </a:endParaRPr>
            </a:p>
          </p:txBody>
        </p:sp>
        <p:sp>
          <p:nvSpPr>
            <p:cNvPr id="1011" name="Google Shape;1011;p15"/>
            <p:cNvSpPr txBox="1"/>
            <p:nvPr/>
          </p:nvSpPr>
          <p:spPr>
            <a:xfrm>
              <a:off x="7183187" y="3692060"/>
              <a:ext cx="4536000" cy="894600"/>
            </a:xfrm>
            <a:prstGeom prst="rect">
              <a:avLst/>
            </a:prstGeom>
            <a:noFill/>
            <a:ln>
              <a:noFill/>
            </a:ln>
          </p:spPr>
          <p:txBody>
            <a:bodyPr spcFirstLastPara="1" wrap="square" lIns="0" tIns="36000" rIns="216000" bIns="36000" anchor="t" anchorCtr="0">
              <a:spAutoFit/>
            </a:bodyPr>
            <a:lstStyle/>
            <a:p>
              <a:pPr marL="0" marR="0" lvl="0" indent="0" algn="l" rtl="0">
                <a:lnSpc>
                  <a:spcPct val="130000"/>
                </a:lnSpc>
                <a:spcBef>
                  <a:spcPts val="0"/>
                </a:spcBef>
                <a:spcAft>
                  <a:spcPts val="0"/>
                </a:spcAft>
                <a:buClr>
                  <a:srgbClr val="000000"/>
                </a:buClr>
                <a:buSzPts val="1800"/>
                <a:buFont typeface="Arial"/>
                <a:buNone/>
              </a:pPr>
              <a:r>
                <a:rPr lang="en-US" sz="1800" b="1" i="0" u="none" strike="noStrike" cap="none" dirty="0">
                  <a:solidFill>
                    <a:schemeClr val="accent1"/>
                  </a:solidFill>
                  <a:latin typeface="Archivo"/>
                  <a:ea typeface="Archivo"/>
                  <a:cs typeface="Archivo"/>
                  <a:sym typeface="Archivo"/>
                </a:rPr>
                <a:t>Application Malware</a:t>
              </a:r>
              <a:endParaRPr sz="1800" b="1" i="0" u="none" strike="noStrike" cap="none" dirty="0">
                <a:solidFill>
                  <a:schemeClr val="accen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dirty="0">
                  <a:solidFill>
                    <a:srgbClr val="000000"/>
                  </a:solidFill>
                  <a:latin typeface="Archivo"/>
                  <a:ea typeface="Archivo"/>
                  <a:cs typeface="Archivo"/>
                  <a:sym typeface="Archivo"/>
                </a:rPr>
                <a:t>482,579</a:t>
              </a:r>
              <a:endParaRPr sz="1600" b="1" i="0" u="none" strike="noStrike" cap="none" dirty="0">
                <a:solidFill>
                  <a:srgbClr val="000000"/>
                </a:solidFill>
                <a:latin typeface="Archivo"/>
                <a:ea typeface="Archivo"/>
                <a:cs typeface="Archivo"/>
                <a:sym typeface="Archivo"/>
              </a:endParaRPr>
            </a:p>
            <a:p>
              <a:pPr marL="0" marR="0" lvl="0" indent="0" algn="l" rtl="0">
                <a:lnSpc>
                  <a:spcPct val="100000"/>
                </a:lnSpc>
                <a:spcBef>
                  <a:spcPts val="0"/>
                </a:spcBef>
                <a:spcAft>
                  <a:spcPts val="0"/>
                </a:spcAft>
                <a:buClr>
                  <a:srgbClr val="000000"/>
                </a:buClr>
                <a:buSzPts val="1400"/>
                <a:buFont typeface="Arial"/>
                <a:buNone/>
              </a:pPr>
              <a:r>
                <a:rPr lang="en-US" sz="1400" b="0" i="1" u="none" strike="noStrike" cap="none" dirty="0">
                  <a:solidFill>
                    <a:srgbClr val="000000"/>
                  </a:solidFill>
                  <a:latin typeface="Archivo"/>
                  <a:ea typeface="Archivo"/>
                  <a:cs typeface="Archivo"/>
                  <a:sym typeface="Archivo"/>
                </a:rPr>
                <a:t>New mobile malware per month</a:t>
              </a:r>
              <a:r>
                <a:rPr lang="en-US" sz="1400" b="0" i="1" u="none" strike="noStrike" cap="none" baseline="30000" dirty="0">
                  <a:solidFill>
                    <a:srgbClr val="000000"/>
                  </a:solidFill>
                  <a:latin typeface="Archivo"/>
                  <a:ea typeface="Archivo"/>
                  <a:cs typeface="Archivo"/>
                  <a:sym typeface="Archivo"/>
                </a:rPr>
                <a:t>1</a:t>
              </a:r>
              <a:endParaRPr sz="1400" b="0" i="0" u="none" strike="noStrike" cap="none" dirty="0">
                <a:solidFill>
                  <a:srgbClr val="000000"/>
                </a:solidFill>
                <a:latin typeface="Archivo"/>
                <a:ea typeface="Archivo"/>
                <a:cs typeface="Archivo"/>
                <a:sym typeface="Archivo"/>
              </a:endParaRPr>
            </a:p>
          </p:txBody>
        </p:sp>
        <p:pic>
          <p:nvPicPr>
            <p:cNvPr id="1012" name="Google Shape;1012;p15"/>
            <p:cNvPicPr preferRelativeResize="0"/>
            <p:nvPr/>
          </p:nvPicPr>
          <p:blipFill rotWithShape="1">
            <a:blip r:embed="rId8">
              <a:alphaModFix/>
            </a:blip>
            <a:srcRect/>
            <a:stretch/>
          </p:blipFill>
          <p:spPr>
            <a:xfrm>
              <a:off x="6353577" y="4022891"/>
              <a:ext cx="325029" cy="325029"/>
            </a:xfrm>
            <a:prstGeom prst="rect">
              <a:avLst/>
            </a:prstGeom>
            <a:noFill/>
            <a:ln>
              <a:noFill/>
            </a:ln>
          </p:spPr>
        </p:pic>
      </p:grpSp>
      <p:grpSp>
        <p:nvGrpSpPr>
          <p:cNvPr id="1013" name="Google Shape;1013;p15"/>
          <p:cNvGrpSpPr/>
          <p:nvPr/>
        </p:nvGrpSpPr>
        <p:grpSpPr>
          <a:xfrm>
            <a:off x="5942292" y="603998"/>
            <a:ext cx="5603521" cy="1110300"/>
            <a:chOff x="6115665" y="4952188"/>
            <a:chExt cx="5603521" cy="1110300"/>
          </a:xfrm>
        </p:grpSpPr>
        <p:sp>
          <p:nvSpPr>
            <p:cNvPr id="1014" name="Google Shape;1014;p15"/>
            <p:cNvSpPr txBox="1"/>
            <p:nvPr/>
          </p:nvSpPr>
          <p:spPr>
            <a:xfrm>
              <a:off x="7183186" y="4952188"/>
              <a:ext cx="4536000" cy="1110300"/>
            </a:xfrm>
            <a:prstGeom prst="rect">
              <a:avLst/>
            </a:prstGeom>
            <a:noFill/>
            <a:ln>
              <a:noFill/>
            </a:ln>
          </p:spPr>
          <p:txBody>
            <a:bodyPr spcFirstLastPara="1" wrap="square" lIns="0" tIns="36000" rIns="216000" bIns="36000" anchor="t" anchorCtr="0">
              <a:spAutoFit/>
            </a:bodyPr>
            <a:lstStyle/>
            <a:p>
              <a:pPr marL="0" marR="0" lvl="0" indent="0" algn="l" rtl="0">
                <a:lnSpc>
                  <a:spcPct val="130000"/>
                </a:lnSpc>
                <a:spcBef>
                  <a:spcPts val="0"/>
                </a:spcBef>
                <a:spcAft>
                  <a:spcPts val="0"/>
                </a:spcAft>
                <a:buClr>
                  <a:srgbClr val="000000"/>
                </a:buClr>
                <a:buSzPts val="1800"/>
                <a:buFont typeface="Arial"/>
                <a:buNone/>
              </a:pPr>
              <a:r>
                <a:rPr lang="en-US" sz="1800" b="1" i="0" u="none" strike="noStrike" cap="none" dirty="0">
                  <a:solidFill>
                    <a:schemeClr val="accent1"/>
                  </a:solidFill>
                  <a:latin typeface="Arial"/>
                  <a:ea typeface="Arial"/>
                  <a:cs typeface="Arial"/>
                  <a:sym typeface="Arial"/>
                </a:rPr>
                <a:t>Phishing Attacks</a:t>
              </a:r>
              <a:endParaRPr sz="1800" b="1" i="0" u="none" strike="noStrike" cap="none" dirty="0">
                <a:solidFill>
                  <a:schemeClr val="accen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600" b="1" i="0" u="none" strike="noStrike" cap="none" dirty="0">
                  <a:solidFill>
                    <a:srgbClr val="000000"/>
                  </a:solidFill>
                  <a:latin typeface="Archivo"/>
                  <a:ea typeface="Archivo"/>
                  <a:cs typeface="Archivo"/>
                  <a:sym typeface="Archivo"/>
                </a:rPr>
                <a:t>90/60</a:t>
              </a:r>
              <a:endParaRPr sz="1600" b="0" i="0" u="none" strike="noStrike" cap="none" dirty="0">
                <a:solidFill>
                  <a:srgbClr val="000000"/>
                </a:solidFill>
                <a:latin typeface="Archivo"/>
                <a:ea typeface="Archivo"/>
                <a:cs typeface="Archivo"/>
                <a:sym typeface="Archivo"/>
              </a:endParaRPr>
            </a:p>
            <a:p>
              <a:pPr marL="0" marR="0" lvl="2" indent="0" algn="l" rtl="0">
                <a:lnSpc>
                  <a:spcPct val="100000"/>
                </a:lnSpc>
                <a:spcBef>
                  <a:spcPts val="0"/>
                </a:spcBef>
                <a:spcAft>
                  <a:spcPts val="0"/>
                </a:spcAft>
                <a:buClr>
                  <a:srgbClr val="000000"/>
                </a:buClr>
                <a:buSzPts val="1400"/>
                <a:buFont typeface="Arial"/>
                <a:buNone/>
              </a:pPr>
              <a:r>
                <a:rPr lang="en-US" sz="1400" b="0" i="1" u="none" strike="noStrike" cap="none" dirty="0">
                  <a:solidFill>
                    <a:srgbClr val="000000"/>
                  </a:solidFill>
                  <a:latin typeface="Archivo"/>
                  <a:ea typeface="Archivo"/>
                  <a:cs typeface="Archivo"/>
                  <a:sym typeface="Archivo"/>
                </a:rPr>
                <a:t>90% of breaches start with phishing;</a:t>
              </a:r>
              <a:endParaRPr sz="1000" b="0" i="0" u="none" strike="noStrike" cap="none" dirty="0">
                <a:solidFill>
                  <a:srgbClr val="000000"/>
                </a:solidFill>
                <a:latin typeface="Archivo"/>
                <a:ea typeface="Archivo"/>
                <a:cs typeface="Archivo"/>
                <a:sym typeface="Archivo"/>
              </a:endParaRPr>
            </a:p>
            <a:p>
              <a:pPr marL="0" marR="0" lvl="2" indent="0" algn="l" rtl="0">
                <a:lnSpc>
                  <a:spcPct val="100000"/>
                </a:lnSpc>
                <a:spcBef>
                  <a:spcPts val="0"/>
                </a:spcBef>
                <a:spcAft>
                  <a:spcPts val="0"/>
                </a:spcAft>
                <a:buClr>
                  <a:srgbClr val="000000"/>
                </a:buClr>
                <a:buSzPts val="1400"/>
                <a:buFont typeface="Arial"/>
                <a:buNone/>
              </a:pPr>
              <a:r>
                <a:rPr lang="en-US" sz="1400" b="0" i="1" u="none" strike="noStrike" cap="none" dirty="0">
                  <a:solidFill>
                    <a:srgbClr val="000000"/>
                  </a:solidFill>
                  <a:latin typeface="Archivo"/>
                  <a:ea typeface="Archivo"/>
                  <a:cs typeface="Archivo"/>
                  <a:sym typeface="Archivo"/>
                </a:rPr>
                <a:t>60% of emails read on mobile</a:t>
              </a:r>
              <a:r>
                <a:rPr lang="en-US" sz="1400" b="0" i="1" u="none" strike="noStrike" cap="none" baseline="30000" dirty="0">
                  <a:solidFill>
                    <a:srgbClr val="000000"/>
                  </a:solidFill>
                  <a:latin typeface="Archivo"/>
                  <a:ea typeface="Archivo"/>
                  <a:cs typeface="Archivo"/>
                  <a:sym typeface="Archivo"/>
                </a:rPr>
                <a:t>2</a:t>
              </a:r>
              <a:endParaRPr sz="1400" b="0" i="0" u="none" strike="noStrike" cap="none" dirty="0">
                <a:solidFill>
                  <a:srgbClr val="000000"/>
                </a:solidFill>
                <a:latin typeface="Archivo"/>
                <a:ea typeface="Archivo"/>
                <a:cs typeface="Archivo"/>
                <a:sym typeface="Archivo"/>
              </a:endParaRPr>
            </a:p>
          </p:txBody>
        </p:sp>
        <p:sp>
          <p:nvSpPr>
            <p:cNvPr id="1015" name="Google Shape;1015;p15"/>
            <p:cNvSpPr/>
            <p:nvPr/>
          </p:nvSpPr>
          <p:spPr>
            <a:xfrm>
              <a:off x="6115665" y="5080206"/>
              <a:ext cx="818400" cy="818400"/>
            </a:xfrm>
            <a:prstGeom prst="ellipse">
              <a:avLst/>
            </a:prstGeom>
            <a:solidFill>
              <a:schemeClr val="lt2"/>
            </a:solidFill>
            <a:ln>
              <a:noFill/>
            </a:ln>
            <a:effectLst>
              <a:outerShdw blurRad="38100" dist="12700" dir="2700000" algn="tl" rotWithShape="0">
                <a:srgbClr val="000000">
                  <a:alpha val="12941"/>
                </a:srgbClr>
              </a:outerShdw>
            </a:effectLst>
          </p:spPr>
          <p:txBody>
            <a:bodyPr spcFirstLastPara="1" wrap="square" lIns="182875" tIns="91425"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endParaRPr sz="4400" b="0" i="0" u="none" strike="noStrike" cap="none">
                <a:solidFill>
                  <a:schemeClr val="lt1"/>
                </a:solidFill>
                <a:latin typeface="Archivo"/>
                <a:ea typeface="Archivo"/>
                <a:cs typeface="Archivo"/>
                <a:sym typeface="Archivo"/>
              </a:endParaRPr>
            </a:p>
          </p:txBody>
        </p:sp>
        <p:pic>
          <p:nvPicPr>
            <p:cNvPr id="1016" name="Google Shape;1016;p15"/>
            <p:cNvPicPr preferRelativeResize="0"/>
            <p:nvPr/>
          </p:nvPicPr>
          <p:blipFill rotWithShape="1">
            <a:blip r:embed="rId9">
              <a:alphaModFix/>
            </a:blip>
            <a:srcRect/>
            <a:stretch/>
          </p:blipFill>
          <p:spPr>
            <a:xfrm>
              <a:off x="6376553" y="5237134"/>
              <a:ext cx="243438" cy="478764"/>
            </a:xfrm>
            <a:prstGeom prst="rect">
              <a:avLst/>
            </a:prstGeom>
            <a:noFill/>
            <a:ln>
              <a:noFill/>
            </a:ln>
          </p:spPr>
        </p:pic>
      </p:grpSp>
      <p:grpSp>
        <p:nvGrpSpPr>
          <p:cNvPr id="1017" name="Google Shape;1017;p15"/>
          <p:cNvGrpSpPr/>
          <p:nvPr/>
        </p:nvGrpSpPr>
        <p:grpSpPr>
          <a:xfrm>
            <a:off x="5942292" y="3074486"/>
            <a:ext cx="5623186" cy="1110300"/>
            <a:chOff x="6169220" y="5235692"/>
            <a:chExt cx="5623186" cy="1110300"/>
          </a:xfrm>
        </p:grpSpPr>
        <p:grpSp>
          <p:nvGrpSpPr>
            <p:cNvPr id="1018" name="Google Shape;1018;p15"/>
            <p:cNvGrpSpPr/>
            <p:nvPr/>
          </p:nvGrpSpPr>
          <p:grpSpPr>
            <a:xfrm>
              <a:off x="6169220" y="5235692"/>
              <a:ext cx="5623186" cy="1110300"/>
              <a:chOff x="6096000" y="3692060"/>
              <a:chExt cx="5623186" cy="1110300"/>
            </a:xfrm>
          </p:grpSpPr>
          <p:sp>
            <p:nvSpPr>
              <p:cNvPr id="1019" name="Google Shape;1019;p15"/>
              <p:cNvSpPr/>
              <p:nvPr/>
            </p:nvSpPr>
            <p:spPr>
              <a:xfrm>
                <a:off x="6096000" y="3777432"/>
                <a:ext cx="818400" cy="818400"/>
              </a:xfrm>
              <a:prstGeom prst="ellipse">
                <a:avLst/>
              </a:prstGeom>
              <a:solidFill>
                <a:schemeClr val="lt2"/>
              </a:solidFill>
              <a:ln>
                <a:noFill/>
              </a:ln>
              <a:effectLst>
                <a:outerShdw blurRad="38100" dist="12700" dir="2700000" algn="tl" rotWithShape="0">
                  <a:srgbClr val="000000">
                    <a:alpha val="12941"/>
                  </a:srgbClr>
                </a:outerShdw>
              </a:effectLst>
            </p:spPr>
            <p:txBody>
              <a:bodyPr spcFirstLastPara="1" wrap="square" lIns="182875" tIns="91425"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endParaRPr sz="4400" b="0" i="0" u="none" strike="noStrike" cap="none">
                  <a:solidFill>
                    <a:schemeClr val="lt1"/>
                  </a:solidFill>
                  <a:latin typeface="Archivo"/>
                  <a:ea typeface="Archivo"/>
                  <a:cs typeface="Archivo"/>
                  <a:sym typeface="Archivo"/>
                </a:endParaRPr>
              </a:p>
            </p:txBody>
          </p:sp>
          <p:sp>
            <p:nvSpPr>
              <p:cNvPr id="1020" name="Google Shape;1020;p15"/>
              <p:cNvSpPr txBox="1"/>
              <p:nvPr/>
            </p:nvSpPr>
            <p:spPr>
              <a:xfrm>
                <a:off x="7183186" y="3692060"/>
                <a:ext cx="4536000" cy="1110300"/>
              </a:xfrm>
              <a:prstGeom prst="rect">
                <a:avLst/>
              </a:prstGeom>
              <a:noFill/>
              <a:ln>
                <a:noFill/>
              </a:ln>
            </p:spPr>
            <p:txBody>
              <a:bodyPr spcFirstLastPara="1" wrap="square" lIns="0" tIns="36000" rIns="216000" bIns="36000" anchor="t" anchorCtr="0">
                <a:spAutoFit/>
              </a:bodyPr>
              <a:lstStyle/>
              <a:p>
                <a:pPr marL="0" marR="0" lvl="0" indent="0" algn="l" rtl="0">
                  <a:lnSpc>
                    <a:spcPct val="130000"/>
                  </a:lnSpc>
                  <a:spcBef>
                    <a:spcPts val="0"/>
                  </a:spcBef>
                  <a:spcAft>
                    <a:spcPts val="0"/>
                  </a:spcAft>
                  <a:buClr>
                    <a:srgbClr val="000000"/>
                  </a:buClr>
                  <a:buSzPts val="1800"/>
                  <a:buFont typeface="Arial"/>
                  <a:buNone/>
                </a:pPr>
                <a:r>
                  <a:rPr lang="en-US" sz="1800" b="1" i="0" u="none" strike="noStrike" cap="none" dirty="0">
                    <a:solidFill>
                      <a:schemeClr val="accent1"/>
                    </a:solidFill>
                    <a:latin typeface="Archivo"/>
                    <a:ea typeface="Archivo"/>
                    <a:cs typeface="Archivo"/>
                    <a:sym typeface="Archivo"/>
                  </a:rPr>
                  <a:t>Malicious websites</a:t>
                </a:r>
                <a:endParaRPr sz="1800" b="1" i="0" u="none" strike="noStrike" cap="none" dirty="0">
                  <a:solidFill>
                    <a:schemeClr val="accen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dirty="0">
                    <a:solidFill>
                      <a:srgbClr val="000000"/>
                    </a:solidFill>
                    <a:latin typeface="Archivo"/>
                    <a:ea typeface="Archivo"/>
                    <a:cs typeface="Archivo"/>
                    <a:sym typeface="Archivo"/>
                  </a:rPr>
                  <a:t>60% of endpoints in an enterprise are mobile</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1" u="none" strike="noStrike" cap="none" dirty="0">
                    <a:solidFill>
                      <a:srgbClr val="000000"/>
                    </a:solidFill>
                    <a:latin typeface="Archivo"/>
                    <a:ea typeface="Archivo"/>
                    <a:cs typeface="Archivo"/>
                    <a:sym typeface="Archivo"/>
                  </a:rPr>
                  <a:t>Protection to defend users from web threats &amp; enforce corporate governance &amp; compliance</a:t>
                </a:r>
                <a:endParaRPr sz="1400" b="0" i="1" u="none" strike="noStrike" cap="none" dirty="0">
                  <a:solidFill>
                    <a:srgbClr val="000000"/>
                  </a:solidFill>
                  <a:latin typeface="Archivo"/>
                  <a:ea typeface="Archivo"/>
                  <a:cs typeface="Archivo"/>
                  <a:sym typeface="Archivo"/>
                </a:endParaRPr>
              </a:p>
            </p:txBody>
          </p:sp>
        </p:grpSp>
        <p:pic>
          <p:nvPicPr>
            <p:cNvPr id="1021" name="Google Shape;1021;p15"/>
            <p:cNvPicPr preferRelativeResize="0"/>
            <p:nvPr/>
          </p:nvPicPr>
          <p:blipFill rotWithShape="1">
            <a:blip r:embed="rId10">
              <a:alphaModFix amt="99000"/>
            </a:blip>
            <a:srcRect/>
            <a:stretch/>
          </p:blipFill>
          <p:spPr>
            <a:xfrm>
              <a:off x="6269410" y="5431269"/>
              <a:ext cx="605418" cy="631401"/>
            </a:xfrm>
            <a:prstGeom prst="rect">
              <a:avLst/>
            </a:prstGeom>
            <a:noFill/>
            <a:ln>
              <a:noFill/>
            </a:ln>
          </p:spPr>
        </p:pic>
      </p:grpSp>
      <p:pic>
        <p:nvPicPr>
          <p:cNvPr id="2" name="Picture 1" descr="A picture containing text&#10;&#10;Description automatically generated">
            <a:extLst>
              <a:ext uri="{FF2B5EF4-FFF2-40B4-BE49-F238E27FC236}">
                <a16:creationId xmlns:a16="http://schemas.microsoft.com/office/drawing/2014/main" id="{8923A48C-5D70-9375-0443-3DCC08FA5862}"/>
              </a:ext>
            </a:extLst>
          </p:cNvPr>
          <p:cNvPicPr>
            <a:picLocks noChangeAspect="1"/>
          </p:cNvPicPr>
          <p:nvPr/>
        </p:nvPicPr>
        <p:blipFill>
          <a:blip r:embed="rId11"/>
          <a:stretch>
            <a:fillRect/>
          </a:stretch>
        </p:blipFill>
        <p:spPr>
          <a:xfrm>
            <a:off x="10232191" y="234102"/>
            <a:ext cx="1856113" cy="124405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26"/>
        <p:cNvGrpSpPr/>
        <p:nvPr/>
      </p:nvGrpSpPr>
      <p:grpSpPr>
        <a:xfrm>
          <a:off x="0" y="0"/>
          <a:ext cx="0" cy="0"/>
          <a:chOff x="0" y="0"/>
          <a:chExt cx="0" cy="0"/>
        </a:xfrm>
      </p:grpSpPr>
      <p:sp>
        <p:nvSpPr>
          <p:cNvPr id="1027" name="Google Shape;1027;p16"/>
          <p:cNvSpPr txBox="1">
            <a:spLocks noGrp="1"/>
          </p:cNvSpPr>
          <p:nvPr>
            <p:ph type="title"/>
          </p:nvPr>
        </p:nvSpPr>
        <p:spPr>
          <a:xfrm>
            <a:off x="975360" y="573457"/>
            <a:ext cx="10378440" cy="660083"/>
          </a:xfrm>
          <a:prstGeom prst="rect">
            <a:avLst/>
          </a:prstGeom>
          <a:noFill/>
          <a:ln>
            <a:noFill/>
          </a:ln>
        </p:spPr>
        <p:txBody>
          <a:bodyPr spcFirstLastPara="1" wrap="square" lIns="0" tIns="192000" rIns="0" bIns="0" anchor="t" anchorCtr="0">
            <a:noAutofit/>
          </a:bodyPr>
          <a:lstStyle/>
          <a:p>
            <a:pPr marL="0" lvl="0" indent="0" algn="l" rtl="0">
              <a:lnSpc>
                <a:spcPct val="80000"/>
              </a:lnSpc>
              <a:spcBef>
                <a:spcPts val="0"/>
              </a:spcBef>
              <a:spcAft>
                <a:spcPts val="0"/>
              </a:spcAft>
              <a:buClr>
                <a:schemeClr val="dk1"/>
              </a:buClr>
              <a:buSzPts val="1800"/>
              <a:buNone/>
            </a:pPr>
            <a:r>
              <a:rPr lang="en-US" dirty="0"/>
              <a:t>LMNTRIX MOBILE Overview</a:t>
            </a:r>
            <a:endParaRPr dirty="0"/>
          </a:p>
        </p:txBody>
      </p:sp>
      <p:sp>
        <p:nvSpPr>
          <p:cNvPr id="1028" name="Google Shape;1028;p16"/>
          <p:cNvSpPr txBox="1">
            <a:spLocks noGrp="1"/>
          </p:cNvSpPr>
          <p:nvPr>
            <p:ph type="body" idx="1"/>
          </p:nvPr>
        </p:nvSpPr>
        <p:spPr>
          <a:xfrm>
            <a:off x="975360" y="1718045"/>
            <a:ext cx="10378440" cy="4351338"/>
          </a:xfrm>
          <a:prstGeom prst="rect">
            <a:avLst/>
          </a:prstGeom>
          <a:noFill/>
          <a:ln>
            <a:noFill/>
          </a:ln>
        </p:spPr>
        <p:txBody>
          <a:bodyPr spcFirstLastPara="1" wrap="square" lIns="0" tIns="30475" rIns="0" bIns="30475" anchor="t" anchorCtr="0">
            <a:noAutofit/>
          </a:bodyPr>
          <a:lstStyle/>
          <a:p>
            <a:pPr marL="304800" lvl="0" indent="-228600" algn="l" rtl="0">
              <a:lnSpc>
                <a:spcPct val="100000"/>
              </a:lnSpc>
              <a:spcBef>
                <a:spcPts val="400"/>
              </a:spcBef>
              <a:spcAft>
                <a:spcPts val="0"/>
              </a:spcAft>
              <a:buSzPts val="1600"/>
              <a:buChar char="▪"/>
            </a:pPr>
            <a:r>
              <a:rPr lang="en-US" sz="1200" b="1">
                <a:solidFill>
                  <a:srgbClr val="1D252D"/>
                </a:solidFill>
              </a:rPr>
              <a:t>Integrated with all major MDMs</a:t>
            </a:r>
            <a:endParaRPr sz="1200" b="1">
              <a:solidFill>
                <a:srgbClr val="1D252D"/>
              </a:solidFill>
            </a:endParaRPr>
          </a:p>
          <a:p>
            <a:pPr marL="533400" lvl="1" indent="-222250" algn="l" rtl="0">
              <a:lnSpc>
                <a:spcPct val="100000"/>
              </a:lnSpc>
              <a:spcBef>
                <a:spcPts val="400"/>
              </a:spcBef>
              <a:spcAft>
                <a:spcPts val="0"/>
              </a:spcAft>
              <a:buSzPts val="1300"/>
              <a:buChar char="–"/>
            </a:pPr>
            <a:r>
              <a:rPr lang="en-US" sz="1200">
                <a:solidFill>
                  <a:srgbClr val="1D252D"/>
                </a:solidFill>
              </a:rPr>
              <a:t>Easy deployment via MDM</a:t>
            </a:r>
            <a:endParaRPr sz="1200">
              <a:solidFill>
                <a:srgbClr val="1D252D"/>
              </a:solidFill>
            </a:endParaRPr>
          </a:p>
          <a:p>
            <a:pPr marL="533400" lvl="1" indent="-222250" algn="l" rtl="0">
              <a:lnSpc>
                <a:spcPct val="100000"/>
              </a:lnSpc>
              <a:spcBef>
                <a:spcPts val="400"/>
              </a:spcBef>
              <a:spcAft>
                <a:spcPts val="0"/>
              </a:spcAft>
              <a:buSzPts val="1300"/>
              <a:buChar char="–"/>
            </a:pPr>
            <a:r>
              <a:rPr lang="en-US" sz="1200">
                <a:solidFill>
                  <a:srgbClr val="1D252D"/>
                </a:solidFill>
              </a:rPr>
              <a:t>Conditional access: lock down access as risk increases</a:t>
            </a:r>
            <a:endParaRPr sz="1200">
              <a:solidFill>
                <a:srgbClr val="1D252D"/>
              </a:solidFill>
            </a:endParaRPr>
          </a:p>
          <a:p>
            <a:pPr marL="304800" lvl="0" indent="-228600" algn="l" rtl="0">
              <a:lnSpc>
                <a:spcPct val="100000"/>
              </a:lnSpc>
              <a:spcBef>
                <a:spcPts val="400"/>
              </a:spcBef>
              <a:spcAft>
                <a:spcPts val="0"/>
              </a:spcAft>
              <a:buSzPts val="1600"/>
              <a:buChar char="▪"/>
            </a:pPr>
            <a:r>
              <a:rPr lang="en-US" sz="1200" b="1">
                <a:solidFill>
                  <a:srgbClr val="1D252D"/>
                </a:solidFill>
              </a:rPr>
              <a:t>Single console</a:t>
            </a:r>
            <a:endParaRPr sz="1200" b="1">
              <a:solidFill>
                <a:srgbClr val="1D252D"/>
              </a:solidFill>
            </a:endParaRPr>
          </a:p>
          <a:p>
            <a:pPr marL="533400" lvl="1" indent="-222250" algn="l" rtl="0">
              <a:lnSpc>
                <a:spcPct val="100000"/>
              </a:lnSpc>
              <a:spcBef>
                <a:spcPts val="400"/>
              </a:spcBef>
              <a:spcAft>
                <a:spcPts val="0"/>
              </a:spcAft>
              <a:buSzPts val="1300"/>
              <a:buChar char="–"/>
            </a:pPr>
            <a:r>
              <a:rPr lang="en-US" sz="1200">
                <a:solidFill>
                  <a:srgbClr val="1D252D"/>
                </a:solidFill>
              </a:rPr>
              <a:t>Shared workflows for alerts, devices, and app inventory</a:t>
            </a:r>
            <a:endParaRPr sz="1200">
              <a:solidFill>
                <a:srgbClr val="1D252D"/>
              </a:solidFill>
            </a:endParaRPr>
          </a:p>
        </p:txBody>
      </p:sp>
      <p:sp>
        <p:nvSpPr>
          <p:cNvPr id="1029" name="Google Shape;1029;p16"/>
          <p:cNvSpPr txBox="1">
            <a:spLocks noGrp="1"/>
          </p:cNvSpPr>
          <p:nvPr>
            <p:ph type="body" idx="4294967295"/>
          </p:nvPr>
        </p:nvSpPr>
        <p:spPr>
          <a:xfrm>
            <a:off x="975360" y="3513037"/>
            <a:ext cx="4192588" cy="1303337"/>
          </a:xfrm>
          <a:prstGeom prst="rect">
            <a:avLst/>
          </a:prstGeom>
          <a:noFill/>
          <a:ln>
            <a:noFill/>
          </a:ln>
        </p:spPr>
        <p:txBody>
          <a:bodyPr spcFirstLastPara="1" wrap="square" lIns="0" tIns="30475" rIns="0" bIns="30475" anchor="t" anchorCtr="0">
            <a:noAutofit/>
          </a:bodyPr>
          <a:lstStyle/>
          <a:p>
            <a:pPr marL="304800" lvl="0" indent="-228600" algn="l" rtl="0">
              <a:lnSpc>
                <a:spcPct val="100000"/>
              </a:lnSpc>
              <a:spcBef>
                <a:spcPts val="400"/>
              </a:spcBef>
              <a:spcAft>
                <a:spcPts val="0"/>
              </a:spcAft>
              <a:buSzPts val="1600"/>
              <a:buChar char="▪"/>
            </a:pPr>
            <a:r>
              <a:rPr lang="en-US" sz="1200">
                <a:solidFill>
                  <a:srgbClr val="1D252D"/>
                </a:solidFill>
              </a:rPr>
              <a:t>GDPR compliant, BYOD safe</a:t>
            </a:r>
            <a:endParaRPr sz="1200">
              <a:solidFill>
                <a:srgbClr val="1D252D"/>
              </a:solidFill>
            </a:endParaRPr>
          </a:p>
          <a:p>
            <a:pPr marL="304800" lvl="0" indent="-228600" algn="l" rtl="0">
              <a:lnSpc>
                <a:spcPct val="100000"/>
              </a:lnSpc>
              <a:spcBef>
                <a:spcPts val="400"/>
              </a:spcBef>
              <a:spcAft>
                <a:spcPts val="0"/>
              </a:spcAft>
              <a:buSzPts val="1600"/>
              <a:buChar char="▪"/>
            </a:pPr>
            <a:r>
              <a:rPr lang="en-US" sz="1200" b="1">
                <a:solidFill>
                  <a:srgbClr val="1D252D"/>
                </a:solidFill>
              </a:rPr>
              <a:t>The engine never collects user content, messages</a:t>
            </a:r>
            <a:endParaRPr sz="1200" b="1">
              <a:solidFill>
                <a:srgbClr val="1D252D"/>
              </a:solidFill>
            </a:endParaRPr>
          </a:p>
          <a:p>
            <a:pPr marL="304800" lvl="0" indent="-228600" algn="l" rtl="0">
              <a:lnSpc>
                <a:spcPct val="100000"/>
              </a:lnSpc>
              <a:spcBef>
                <a:spcPts val="400"/>
              </a:spcBef>
              <a:spcAft>
                <a:spcPts val="0"/>
              </a:spcAft>
              <a:buSzPts val="1600"/>
              <a:buChar char="▪"/>
            </a:pPr>
            <a:r>
              <a:rPr lang="en-US" sz="1200">
                <a:solidFill>
                  <a:srgbClr val="1D252D"/>
                </a:solidFill>
              </a:rPr>
              <a:t>Advanced privacy features</a:t>
            </a:r>
            <a:endParaRPr sz="1200">
              <a:solidFill>
                <a:srgbClr val="1D252D"/>
              </a:solidFill>
            </a:endParaRPr>
          </a:p>
          <a:p>
            <a:pPr marL="533400" lvl="1" indent="-222250" algn="l" rtl="0">
              <a:lnSpc>
                <a:spcPct val="100000"/>
              </a:lnSpc>
              <a:spcBef>
                <a:spcPts val="400"/>
              </a:spcBef>
              <a:spcAft>
                <a:spcPts val="0"/>
              </a:spcAft>
              <a:buSzPts val="1300"/>
              <a:buChar char="–"/>
            </a:pPr>
            <a:r>
              <a:rPr lang="en-US" sz="1200">
                <a:solidFill>
                  <a:srgbClr val="1D252D"/>
                </a:solidFill>
              </a:rPr>
              <a:t>Disable Application Inventory</a:t>
            </a:r>
            <a:endParaRPr sz="1200">
              <a:solidFill>
                <a:srgbClr val="1D252D"/>
              </a:solidFill>
            </a:endParaRPr>
          </a:p>
          <a:p>
            <a:pPr marL="533400" lvl="1" indent="-222250" algn="l" rtl="0">
              <a:lnSpc>
                <a:spcPct val="100000"/>
              </a:lnSpc>
              <a:spcBef>
                <a:spcPts val="400"/>
              </a:spcBef>
              <a:spcAft>
                <a:spcPts val="0"/>
              </a:spcAft>
              <a:buSzPts val="1300"/>
              <a:buChar char="–"/>
            </a:pPr>
            <a:r>
              <a:rPr lang="en-US" sz="1200">
                <a:solidFill>
                  <a:srgbClr val="1D252D"/>
                </a:solidFill>
              </a:rPr>
              <a:t>Disable collection of network details like SSID</a:t>
            </a:r>
            <a:endParaRPr sz="1200">
              <a:solidFill>
                <a:srgbClr val="1D252D"/>
              </a:solidFill>
            </a:endParaRPr>
          </a:p>
        </p:txBody>
      </p:sp>
      <p:sp>
        <p:nvSpPr>
          <p:cNvPr id="1030" name="Google Shape;1030;p16"/>
          <p:cNvSpPr txBox="1"/>
          <p:nvPr/>
        </p:nvSpPr>
        <p:spPr>
          <a:xfrm>
            <a:off x="871797" y="3113779"/>
            <a:ext cx="4426800" cy="369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100" b="1" i="0" u="none" strike="noStrike" cap="none">
                <a:solidFill>
                  <a:schemeClr val="accent1"/>
                </a:solidFill>
                <a:latin typeface="Arial"/>
                <a:ea typeface="Arial"/>
                <a:cs typeface="Arial"/>
                <a:sym typeface="Arial"/>
              </a:rPr>
              <a:t>Strong privacy controls</a:t>
            </a:r>
            <a:endParaRPr sz="2100" b="0" i="0" u="none" strike="noStrike" cap="none">
              <a:solidFill>
                <a:srgbClr val="000000"/>
              </a:solidFill>
              <a:latin typeface="Arial"/>
              <a:ea typeface="Arial"/>
              <a:cs typeface="Arial"/>
              <a:sym typeface="Arial"/>
            </a:endParaRPr>
          </a:p>
        </p:txBody>
      </p:sp>
      <p:sp>
        <p:nvSpPr>
          <p:cNvPr id="1031" name="Google Shape;1031;p16"/>
          <p:cNvSpPr txBox="1"/>
          <p:nvPr/>
        </p:nvSpPr>
        <p:spPr>
          <a:xfrm>
            <a:off x="968965" y="1071229"/>
            <a:ext cx="4390800" cy="369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100" b="1" i="0" u="none" strike="noStrike" cap="none">
                <a:solidFill>
                  <a:schemeClr val="accent1"/>
                </a:solidFill>
                <a:latin typeface="Arial"/>
                <a:ea typeface="Arial"/>
                <a:cs typeface="Arial"/>
                <a:sym typeface="Arial"/>
              </a:rPr>
              <a:t>Easy to deploy and manage</a:t>
            </a:r>
            <a:endParaRPr sz="2100" b="0" i="0" u="none" strike="noStrike" cap="none">
              <a:solidFill>
                <a:srgbClr val="000000"/>
              </a:solidFill>
              <a:latin typeface="Arial"/>
              <a:ea typeface="Arial"/>
              <a:cs typeface="Arial"/>
              <a:sym typeface="Arial"/>
            </a:endParaRPr>
          </a:p>
        </p:txBody>
      </p:sp>
      <p:grpSp>
        <p:nvGrpSpPr>
          <p:cNvPr id="1032" name="Google Shape;1032;p16"/>
          <p:cNvGrpSpPr/>
          <p:nvPr/>
        </p:nvGrpSpPr>
        <p:grpSpPr>
          <a:xfrm>
            <a:off x="560900" y="5081294"/>
            <a:ext cx="11190693" cy="1167828"/>
            <a:chOff x="841308" y="7621560"/>
            <a:chExt cx="16785200" cy="1751655"/>
          </a:xfrm>
        </p:grpSpPr>
        <p:sp>
          <p:nvSpPr>
            <p:cNvPr id="1033" name="Google Shape;1033;p16"/>
            <p:cNvSpPr/>
            <p:nvPr/>
          </p:nvSpPr>
          <p:spPr>
            <a:xfrm>
              <a:off x="848063" y="7621560"/>
              <a:ext cx="1872000" cy="1710600"/>
            </a:xfrm>
            <a:prstGeom prst="roundRect">
              <a:avLst>
                <a:gd name="adj" fmla="val 7467"/>
              </a:avLst>
            </a:prstGeom>
            <a:solidFill>
              <a:schemeClr val="lt1"/>
            </a:solidFill>
            <a:ln>
              <a:noFill/>
            </a:ln>
            <a:effectLst>
              <a:outerShdw blurRad="443855" dist="191037" dir="5400000" algn="t" rotWithShape="0">
                <a:srgbClr val="000000">
                  <a:alpha val="14509"/>
                </a:srgbClr>
              </a:outerShdw>
            </a:effectLst>
          </p:spPr>
          <p:txBody>
            <a:bodyPr spcFirstLastPara="1" wrap="square" lIns="60950" tIns="30475" rIns="60950" bIns="304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Arial"/>
                <a:ea typeface="Arial"/>
                <a:cs typeface="Arial"/>
                <a:sym typeface="Arial"/>
              </a:endParaRPr>
            </a:p>
          </p:txBody>
        </p:sp>
        <p:sp>
          <p:nvSpPr>
            <p:cNvPr id="1034" name="Google Shape;1034;p16"/>
            <p:cNvSpPr/>
            <p:nvPr/>
          </p:nvSpPr>
          <p:spPr>
            <a:xfrm>
              <a:off x="2977555" y="7621560"/>
              <a:ext cx="1872000" cy="1710600"/>
            </a:xfrm>
            <a:prstGeom prst="roundRect">
              <a:avLst>
                <a:gd name="adj" fmla="val 7467"/>
              </a:avLst>
            </a:prstGeom>
            <a:solidFill>
              <a:schemeClr val="lt1"/>
            </a:solidFill>
            <a:ln>
              <a:noFill/>
            </a:ln>
            <a:effectLst>
              <a:outerShdw blurRad="443855" dist="191037" dir="5400000" algn="t" rotWithShape="0">
                <a:srgbClr val="000000">
                  <a:alpha val="14509"/>
                </a:srgbClr>
              </a:outerShdw>
            </a:effectLst>
          </p:spPr>
          <p:txBody>
            <a:bodyPr spcFirstLastPara="1" wrap="square" lIns="60950" tIns="30475" rIns="60950" bIns="304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Arial"/>
                <a:ea typeface="Arial"/>
                <a:cs typeface="Arial"/>
                <a:sym typeface="Arial"/>
              </a:endParaRPr>
            </a:p>
          </p:txBody>
        </p:sp>
        <p:sp>
          <p:nvSpPr>
            <p:cNvPr id="1035" name="Google Shape;1035;p16"/>
            <p:cNvSpPr/>
            <p:nvPr/>
          </p:nvSpPr>
          <p:spPr>
            <a:xfrm>
              <a:off x="5107047" y="7621560"/>
              <a:ext cx="1872000" cy="1710600"/>
            </a:xfrm>
            <a:prstGeom prst="roundRect">
              <a:avLst>
                <a:gd name="adj" fmla="val 7467"/>
              </a:avLst>
            </a:prstGeom>
            <a:solidFill>
              <a:schemeClr val="lt1"/>
            </a:solidFill>
            <a:ln>
              <a:noFill/>
            </a:ln>
            <a:effectLst>
              <a:outerShdw blurRad="443855" dist="191037" dir="5400000" algn="t" rotWithShape="0">
                <a:srgbClr val="000000">
                  <a:alpha val="14509"/>
                </a:srgbClr>
              </a:outerShdw>
            </a:effectLst>
          </p:spPr>
          <p:txBody>
            <a:bodyPr spcFirstLastPara="1" wrap="square" lIns="60950" tIns="30475" rIns="60950" bIns="304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Arial"/>
                <a:ea typeface="Arial"/>
                <a:cs typeface="Arial"/>
                <a:sym typeface="Arial"/>
              </a:endParaRPr>
            </a:p>
          </p:txBody>
        </p:sp>
        <p:sp>
          <p:nvSpPr>
            <p:cNvPr id="1036" name="Google Shape;1036;p16"/>
            <p:cNvSpPr/>
            <p:nvPr/>
          </p:nvSpPr>
          <p:spPr>
            <a:xfrm>
              <a:off x="7236539" y="7621560"/>
              <a:ext cx="1872000" cy="1710600"/>
            </a:xfrm>
            <a:prstGeom prst="roundRect">
              <a:avLst>
                <a:gd name="adj" fmla="val 7467"/>
              </a:avLst>
            </a:prstGeom>
            <a:solidFill>
              <a:schemeClr val="lt1"/>
            </a:solidFill>
            <a:ln>
              <a:noFill/>
            </a:ln>
            <a:effectLst>
              <a:outerShdw blurRad="443855" dist="191037" dir="5400000" algn="t" rotWithShape="0">
                <a:srgbClr val="000000">
                  <a:alpha val="14509"/>
                </a:srgbClr>
              </a:outerShdw>
            </a:effectLst>
          </p:spPr>
          <p:txBody>
            <a:bodyPr spcFirstLastPara="1" wrap="square" lIns="60950" tIns="30475" rIns="60950" bIns="304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Arial"/>
                <a:ea typeface="Arial"/>
                <a:cs typeface="Arial"/>
                <a:sym typeface="Arial"/>
              </a:endParaRPr>
            </a:p>
          </p:txBody>
        </p:sp>
        <p:sp>
          <p:nvSpPr>
            <p:cNvPr id="1037" name="Google Shape;1037;p16"/>
            <p:cNvSpPr/>
            <p:nvPr/>
          </p:nvSpPr>
          <p:spPr>
            <a:xfrm>
              <a:off x="9366031" y="7621560"/>
              <a:ext cx="1872000" cy="1710600"/>
            </a:xfrm>
            <a:prstGeom prst="roundRect">
              <a:avLst>
                <a:gd name="adj" fmla="val 7467"/>
              </a:avLst>
            </a:prstGeom>
            <a:solidFill>
              <a:schemeClr val="lt1"/>
            </a:solidFill>
            <a:ln>
              <a:noFill/>
            </a:ln>
            <a:effectLst>
              <a:outerShdw blurRad="443855" dist="191037" dir="5400000" algn="t" rotWithShape="0">
                <a:srgbClr val="000000">
                  <a:alpha val="14509"/>
                </a:srgbClr>
              </a:outerShdw>
            </a:effectLst>
          </p:spPr>
          <p:txBody>
            <a:bodyPr spcFirstLastPara="1" wrap="square" lIns="60950" tIns="30475" rIns="60950" bIns="304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Arial"/>
                <a:ea typeface="Arial"/>
                <a:cs typeface="Arial"/>
                <a:sym typeface="Arial"/>
              </a:endParaRPr>
            </a:p>
          </p:txBody>
        </p:sp>
        <p:sp>
          <p:nvSpPr>
            <p:cNvPr id="1038" name="Google Shape;1038;p16"/>
            <p:cNvSpPr/>
            <p:nvPr/>
          </p:nvSpPr>
          <p:spPr>
            <a:xfrm>
              <a:off x="11495523" y="7621560"/>
              <a:ext cx="1872000" cy="1710600"/>
            </a:xfrm>
            <a:prstGeom prst="roundRect">
              <a:avLst>
                <a:gd name="adj" fmla="val 7467"/>
              </a:avLst>
            </a:prstGeom>
            <a:solidFill>
              <a:schemeClr val="lt1"/>
            </a:solidFill>
            <a:ln>
              <a:noFill/>
            </a:ln>
            <a:effectLst>
              <a:outerShdw blurRad="443855" dist="191037" dir="5400000" algn="t" rotWithShape="0">
                <a:srgbClr val="000000">
                  <a:alpha val="14509"/>
                </a:srgbClr>
              </a:outerShdw>
            </a:effectLst>
          </p:spPr>
          <p:txBody>
            <a:bodyPr spcFirstLastPara="1" wrap="square" lIns="60950" tIns="30475" rIns="60950" bIns="304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Arial"/>
                <a:ea typeface="Arial"/>
                <a:cs typeface="Arial"/>
                <a:sym typeface="Arial"/>
              </a:endParaRPr>
            </a:p>
          </p:txBody>
        </p:sp>
        <p:sp>
          <p:nvSpPr>
            <p:cNvPr id="1039" name="Google Shape;1039;p16"/>
            <p:cNvSpPr/>
            <p:nvPr/>
          </p:nvSpPr>
          <p:spPr>
            <a:xfrm>
              <a:off x="13625016" y="7621560"/>
              <a:ext cx="1872000" cy="1710600"/>
            </a:xfrm>
            <a:prstGeom prst="roundRect">
              <a:avLst>
                <a:gd name="adj" fmla="val 7467"/>
              </a:avLst>
            </a:prstGeom>
            <a:solidFill>
              <a:schemeClr val="lt1"/>
            </a:solidFill>
            <a:ln>
              <a:noFill/>
            </a:ln>
            <a:effectLst>
              <a:outerShdw blurRad="443855" dist="191037" dir="5400000" algn="t" rotWithShape="0">
                <a:srgbClr val="000000">
                  <a:alpha val="14509"/>
                </a:srgbClr>
              </a:outerShdw>
            </a:effectLst>
          </p:spPr>
          <p:txBody>
            <a:bodyPr spcFirstLastPara="1" wrap="square" lIns="60950" tIns="30475" rIns="60950" bIns="304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Arial"/>
                <a:ea typeface="Arial"/>
                <a:cs typeface="Arial"/>
                <a:sym typeface="Arial"/>
              </a:endParaRPr>
            </a:p>
          </p:txBody>
        </p:sp>
        <p:sp>
          <p:nvSpPr>
            <p:cNvPr id="1040" name="Google Shape;1040;p16"/>
            <p:cNvSpPr/>
            <p:nvPr/>
          </p:nvSpPr>
          <p:spPr>
            <a:xfrm>
              <a:off x="15754508" y="7621560"/>
              <a:ext cx="1872000" cy="1710600"/>
            </a:xfrm>
            <a:prstGeom prst="roundRect">
              <a:avLst>
                <a:gd name="adj" fmla="val 7467"/>
              </a:avLst>
            </a:prstGeom>
            <a:solidFill>
              <a:schemeClr val="lt1"/>
            </a:solidFill>
            <a:ln>
              <a:noFill/>
            </a:ln>
            <a:effectLst>
              <a:outerShdw blurRad="443855" dist="191037" dir="5400000" algn="t" rotWithShape="0">
                <a:srgbClr val="000000">
                  <a:alpha val="14509"/>
                </a:srgbClr>
              </a:outerShdw>
            </a:effectLst>
          </p:spPr>
          <p:txBody>
            <a:bodyPr spcFirstLastPara="1" wrap="square" lIns="60950" tIns="30475" rIns="60950" bIns="304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Arial"/>
                <a:ea typeface="Arial"/>
                <a:cs typeface="Arial"/>
                <a:sym typeface="Arial"/>
              </a:endParaRPr>
            </a:p>
          </p:txBody>
        </p:sp>
        <p:sp>
          <p:nvSpPr>
            <p:cNvPr id="1041" name="Google Shape;1041;p16"/>
            <p:cNvSpPr txBox="1"/>
            <p:nvPr/>
          </p:nvSpPr>
          <p:spPr>
            <a:xfrm>
              <a:off x="841308" y="8565015"/>
              <a:ext cx="1878900" cy="600300"/>
            </a:xfrm>
            <a:prstGeom prst="rect">
              <a:avLst/>
            </a:prstGeom>
            <a:noFill/>
            <a:ln>
              <a:noFill/>
            </a:ln>
          </p:spPr>
          <p:txBody>
            <a:bodyPr spcFirstLastPara="1" wrap="square" lIns="60975" tIns="60975" rIns="60975" bIns="6097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595959"/>
                  </a:solidFill>
                  <a:latin typeface="Arial"/>
                  <a:ea typeface="Arial"/>
                  <a:cs typeface="Arial"/>
                  <a:sym typeface="Arial"/>
                </a:rPr>
                <a:t>Behavior-based malware detection</a:t>
              </a:r>
              <a:endParaRPr sz="900" b="1" i="0" u="none" strike="noStrike" cap="none">
                <a:solidFill>
                  <a:srgbClr val="595959"/>
                </a:solidFill>
                <a:latin typeface="Arial"/>
                <a:ea typeface="Arial"/>
                <a:cs typeface="Arial"/>
                <a:sym typeface="Arial"/>
              </a:endParaRPr>
            </a:p>
          </p:txBody>
        </p:sp>
        <p:sp>
          <p:nvSpPr>
            <p:cNvPr id="1042" name="Google Shape;1042;p16"/>
            <p:cNvSpPr txBox="1"/>
            <p:nvPr/>
          </p:nvSpPr>
          <p:spPr>
            <a:xfrm>
              <a:off x="2981788" y="8565015"/>
              <a:ext cx="1872000" cy="600300"/>
            </a:xfrm>
            <a:prstGeom prst="rect">
              <a:avLst/>
            </a:prstGeom>
            <a:noFill/>
            <a:ln>
              <a:noFill/>
            </a:ln>
          </p:spPr>
          <p:txBody>
            <a:bodyPr spcFirstLastPara="1" wrap="square" lIns="60975" tIns="60975" rIns="60975" bIns="6097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595959"/>
                  </a:solidFill>
                  <a:latin typeface="Arial"/>
                  <a:ea typeface="Arial"/>
                  <a:cs typeface="Arial"/>
                  <a:sym typeface="Arial"/>
                </a:rPr>
                <a:t>Phishing</a:t>
              </a:r>
              <a:endParaRPr sz="900" b="1" i="0" u="none" strike="noStrike" cap="none">
                <a:solidFill>
                  <a:srgbClr val="595959"/>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595959"/>
                  </a:solidFill>
                  <a:latin typeface="Arial"/>
                  <a:ea typeface="Arial"/>
                  <a:cs typeface="Arial"/>
                  <a:sym typeface="Arial"/>
                </a:rPr>
                <a:t> prevention</a:t>
              </a:r>
              <a:endParaRPr sz="900" b="1" i="0" u="none" strike="noStrike" cap="none">
                <a:solidFill>
                  <a:srgbClr val="595959"/>
                </a:solidFill>
                <a:latin typeface="Arial"/>
                <a:ea typeface="Arial"/>
                <a:cs typeface="Arial"/>
                <a:sym typeface="Arial"/>
              </a:endParaRPr>
            </a:p>
          </p:txBody>
        </p:sp>
        <p:sp>
          <p:nvSpPr>
            <p:cNvPr id="1043" name="Google Shape;1043;p16"/>
            <p:cNvSpPr txBox="1"/>
            <p:nvPr/>
          </p:nvSpPr>
          <p:spPr>
            <a:xfrm>
              <a:off x="5097146" y="8565015"/>
              <a:ext cx="1881900" cy="600300"/>
            </a:xfrm>
            <a:prstGeom prst="rect">
              <a:avLst/>
            </a:prstGeom>
            <a:noFill/>
            <a:ln>
              <a:noFill/>
            </a:ln>
          </p:spPr>
          <p:txBody>
            <a:bodyPr spcFirstLastPara="1" wrap="square" lIns="60975" tIns="60975" rIns="60975" bIns="6097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595959"/>
                  </a:solidFill>
                  <a:latin typeface="Arial"/>
                  <a:ea typeface="Arial"/>
                  <a:cs typeface="Arial"/>
                  <a:sym typeface="Arial"/>
                </a:rPr>
                <a:t>Untrusted network </a:t>
              </a:r>
              <a:endParaRPr sz="900" b="1" i="0" u="none" strike="noStrike" cap="none">
                <a:solidFill>
                  <a:srgbClr val="595959"/>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595959"/>
                  </a:solidFill>
                  <a:latin typeface="Arial"/>
                  <a:ea typeface="Arial"/>
                  <a:cs typeface="Arial"/>
                  <a:sym typeface="Arial"/>
                </a:rPr>
                <a:t>detection</a:t>
              </a:r>
              <a:endParaRPr sz="900" b="1" i="0" u="none" strike="noStrike" cap="none">
                <a:solidFill>
                  <a:srgbClr val="595959"/>
                </a:solidFill>
                <a:latin typeface="Arial"/>
                <a:ea typeface="Arial"/>
                <a:cs typeface="Arial"/>
                <a:sym typeface="Arial"/>
              </a:endParaRPr>
            </a:p>
          </p:txBody>
        </p:sp>
        <p:sp>
          <p:nvSpPr>
            <p:cNvPr id="1044" name="Google Shape;1044;p16"/>
            <p:cNvSpPr txBox="1"/>
            <p:nvPr/>
          </p:nvSpPr>
          <p:spPr>
            <a:xfrm>
              <a:off x="7232304" y="8565015"/>
              <a:ext cx="1876200" cy="600300"/>
            </a:xfrm>
            <a:prstGeom prst="rect">
              <a:avLst/>
            </a:prstGeom>
            <a:noFill/>
            <a:ln>
              <a:noFill/>
            </a:ln>
          </p:spPr>
          <p:txBody>
            <a:bodyPr spcFirstLastPara="1" wrap="square" lIns="60975" tIns="60975" rIns="60975" bIns="6097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595959"/>
                  </a:solidFill>
                  <a:latin typeface="Arial"/>
                  <a:ea typeface="Arial"/>
                  <a:cs typeface="Arial"/>
                  <a:sym typeface="Arial"/>
                </a:rPr>
                <a:t>MITM</a:t>
              </a:r>
              <a:endParaRPr sz="900" b="1" i="0" u="none" strike="noStrike" cap="none">
                <a:solidFill>
                  <a:srgbClr val="595959"/>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595959"/>
                  </a:solidFill>
                  <a:latin typeface="Arial"/>
                  <a:ea typeface="Arial"/>
                  <a:cs typeface="Arial"/>
                  <a:sym typeface="Arial"/>
                </a:rPr>
                <a:t>detection</a:t>
              </a:r>
              <a:endParaRPr sz="900" b="1" i="0" u="none" strike="noStrike" cap="none">
                <a:solidFill>
                  <a:srgbClr val="595959"/>
                </a:solidFill>
                <a:latin typeface="Arial"/>
                <a:ea typeface="Arial"/>
                <a:cs typeface="Arial"/>
                <a:sym typeface="Arial"/>
              </a:endParaRPr>
            </a:p>
          </p:txBody>
        </p:sp>
        <p:sp>
          <p:nvSpPr>
            <p:cNvPr id="1045" name="Google Shape;1045;p16"/>
            <p:cNvSpPr txBox="1"/>
            <p:nvPr/>
          </p:nvSpPr>
          <p:spPr>
            <a:xfrm>
              <a:off x="9394738" y="8565015"/>
              <a:ext cx="1853100" cy="600300"/>
            </a:xfrm>
            <a:prstGeom prst="rect">
              <a:avLst/>
            </a:prstGeom>
            <a:noFill/>
            <a:ln>
              <a:noFill/>
            </a:ln>
          </p:spPr>
          <p:txBody>
            <a:bodyPr spcFirstLastPara="1" wrap="square" lIns="60975" tIns="60975" rIns="60975" bIns="6097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595959"/>
                  </a:solidFill>
                  <a:latin typeface="Arial"/>
                  <a:ea typeface="Arial"/>
                  <a:cs typeface="Arial"/>
                  <a:sym typeface="Arial"/>
                </a:rPr>
                <a:t>Jailbroken device</a:t>
              </a:r>
              <a:endParaRPr sz="900" b="1" i="0" u="none" strike="noStrike" cap="none">
                <a:solidFill>
                  <a:srgbClr val="595959"/>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595959"/>
                  </a:solidFill>
                  <a:latin typeface="Arial"/>
                  <a:ea typeface="Arial"/>
                  <a:cs typeface="Arial"/>
                  <a:sym typeface="Arial"/>
                </a:rPr>
                <a:t>detection</a:t>
              </a:r>
              <a:endParaRPr sz="900" b="1" i="0" u="none" strike="noStrike" cap="none">
                <a:solidFill>
                  <a:srgbClr val="595959"/>
                </a:solidFill>
                <a:latin typeface="Arial"/>
                <a:ea typeface="Arial"/>
                <a:cs typeface="Arial"/>
                <a:sym typeface="Arial"/>
              </a:endParaRPr>
            </a:p>
          </p:txBody>
        </p:sp>
        <p:sp>
          <p:nvSpPr>
            <p:cNvPr id="1046" name="Google Shape;1046;p16"/>
            <p:cNvSpPr txBox="1"/>
            <p:nvPr/>
          </p:nvSpPr>
          <p:spPr>
            <a:xfrm>
              <a:off x="13630809" y="8565015"/>
              <a:ext cx="1866300" cy="600300"/>
            </a:xfrm>
            <a:prstGeom prst="rect">
              <a:avLst/>
            </a:prstGeom>
            <a:noFill/>
            <a:ln>
              <a:noFill/>
            </a:ln>
          </p:spPr>
          <p:txBody>
            <a:bodyPr spcFirstLastPara="1" wrap="square" lIns="60975" tIns="60975" rIns="60975" bIns="6097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595959"/>
                  </a:solidFill>
                  <a:latin typeface="Arial"/>
                  <a:ea typeface="Arial"/>
                  <a:cs typeface="Arial"/>
                  <a:sym typeface="Arial"/>
                </a:rPr>
                <a:t>Deep inspection</a:t>
              </a:r>
              <a:endParaRPr sz="900" b="1" i="0" u="none" strike="noStrike" cap="none">
                <a:solidFill>
                  <a:srgbClr val="595959"/>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595959"/>
                  </a:solidFill>
                  <a:latin typeface="Arial"/>
                  <a:ea typeface="Arial"/>
                  <a:cs typeface="Arial"/>
                  <a:sym typeface="Arial"/>
                </a:rPr>
                <a:t>for apps</a:t>
              </a:r>
              <a:endParaRPr sz="900" b="1" i="0" u="none" strike="noStrike" cap="none">
                <a:solidFill>
                  <a:srgbClr val="595959"/>
                </a:solidFill>
                <a:latin typeface="Arial"/>
                <a:ea typeface="Arial"/>
                <a:cs typeface="Arial"/>
                <a:sym typeface="Arial"/>
              </a:endParaRPr>
            </a:p>
          </p:txBody>
        </p:sp>
        <p:sp>
          <p:nvSpPr>
            <p:cNvPr id="1047" name="Google Shape;1047;p16"/>
            <p:cNvSpPr txBox="1"/>
            <p:nvPr/>
          </p:nvSpPr>
          <p:spPr>
            <a:xfrm>
              <a:off x="11495521" y="8565015"/>
              <a:ext cx="1872000" cy="600300"/>
            </a:xfrm>
            <a:prstGeom prst="rect">
              <a:avLst/>
            </a:prstGeom>
            <a:noFill/>
            <a:ln>
              <a:noFill/>
            </a:ln>
          </p:spPr>
          <p:txBody>
            <a:bodyPr spcFirstLastPara="1" wrap="square" lIns="60975" tIns="60975" rIns="60975" bIns="6097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595959"/>
                  </a:solidFill>
                  <a:latin typeface="Arial"/>
                  <a:ea typeface="Arial"/>
                  <a:cs typeface="Arial"/>
                  <a:sym typeface="Arial"/>
                </a:rPr>
                <a:t>App inventory</a:t>
              </a:r>
              <a:endParaRPr sz="900" b="1" i="0" u="none" strike="noStrike" cap="none">
                <a:solidFill>
                  <a:srgbClr val="595959"/>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595959"/>
                  </a:solidFill>
                  <a:latin typeface="Arial"/>
                  <a:ea typeface="Arial"/>
                  <a:cs typeface="Arial"/>
                  <a:sym typeface="Arial"/>
                </a:rPr>
                <a:t> with risk scores</a:t>
              </a:r>
              <a:endParaRPr sz="900" b="1" i="0" u="none" strike="noStrike" cap="none">
                <a:solidFill>
                  <a:srgbClr val="595959"/>
                </a:solidFill>
                <a:latin typeface="Arial"/>
                <a:ea typeface="Arial"/>
                <a:cs typeface="Arial"/>
                <a:sym typeface="Arial"/>
              </a:endParaRPr>
            </a:p>
          </p:txBody>
        </p:sp>
        <p:sp>
          <p:nvSpPr>
            <p:cNvPr id="1048" name="Google Shape;1048;p16"/>
            <p:cNvSpPr txBox="1"/>
            <p:nvPr/>
          </p:nvSpPr>
          <p:spPr>
            <a:xfrm>
              <a:off x="15754506" y="8565015"/>
              <a:ext cx="1872000" cy="808200"/>
            </a:xfrm>
            <a:prstGeom prst="rect">
              <a:avLst/>
            </a:prstGeom>
            <a:noFill/>
            <a:ln>
              <a:noFill/>
            </a:ln>
          </p:spPr>
          <p:txBody>
            <a:bodyPr spcFirstLastPara="1" wrap="square" lIns="60975" tIns="60975" rIns="60975" bIns="6097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595959"/>
                  </a:solidFill>
                  <a:latin typeface="Arial"/>
                  <a:ea typeface="Arial"/>
                  <a:cs typeface="Arial"/>
                  <a:sym typeface="Arial"/>
                </a:rPr>
                <a:t>Device pin</a:t>
              </a:r>
              <a:endParaRPr sz="900" b="1" i="0" u="none" strike="noStrike" cap="none">
                <a:solidFill>
                  <a:srgbClr val="595959"/>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595959"/>
                  </a:solidFill>
                  <a:latin typeface="Arial"/>
                  <a:ea typeface="Arial"/>
                  <a:cs typeface="Arial"/>
                  <a:sym typeface="Arial"/>
                </a:rPr>
                <a:t>not set</a:t>
              </a:r>
              <a:endParaRPr sz="900" b="1" i="0" u="none" strike="noStrike" cap="none">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endParaRPr sz="900" b="1" i="0" u="none" strike="noStrike" cap="none">
                <a:solidFill>
                  <a:srgbClr val="595959"/>
                </a:solidFill>
                <a:latin typeface="Arial"/>
                <a:ea typeface="Arial"/>
                <a:cs typeface="Arial"/>
                <a:sym typeface="Arial"/>
              </a:endParaRPr>
            </a:p>
          </p:txBody>
        </p:sp>
        <p:pic>
          <p:nvPicPr>
            <p:cNvPr id="1049" name="Google Shape;1049;p16"/>
            <p:cNvPicPr preferRelativeResize="0"/>
            <p:nvPr/>
          </p:nvPicPr>
          <p:blipFill rotWithShape="1">
            <a:blip r:embed="rId3">
              <a:alphaModFix/>
            </a:blip>
            <a:srcRect/>
            <a:stretch/>
          </p:blipFill>
          <p:spPr>
            <a:xfrm>
              <a:off x="14197055" y="7825083"/>
              <a:ext cx="685800" cy="685800"/>
            </a:xfrm>
            <a:prstGeom prst="rect">
              <a:avLst/>
            </a:prstGeom>
            <a:noFill/>
            <a:ln>
              <a:noFill/>
            </a:ln>
          </p:spPr>
        </p:pic>
        <p:pic>
          <p:nvPicPr>
            <p:cNvPr id="1050" name="Google Shape;1050;p16"/>
            <p:cNvPicPr preferRelativeResize="0"/>
            <p:nvPr/>
          </p:nvPicPr>
          <p:blipFill rotWithShape="1">
            <a:blip r:embed="rId4">
              <a:alphaModFix/>
            </a:blip>
            <a:srcRect/>
            <a:stretch/>
          </p:blipFill>
          <p:spPr>
            <a:xfrm>
              <a:off x="12027663" y="7825083"/>
              <a:ext cx="685800" cy="685800"/>
            </a:xfrm>
            <a:prstGeom prst="rect">
              <a:avLst/>
            </a:prstGeom>
            <a:noFill/>
            <a:ln>
              <a:noFill/>
            </a:ln>
          </p:spPr>
        </p:pic>
        <p:pic>
          <p:nvPicPr>
            <p:cNvPr id="1051" name="Google Shape;1051;p16"/>
            <p:cNvPicPr preferRelativeResize="0"/>
            <p:nvPr/>
          </p:nvPicPr>
          <p:blipFill rotWithShape="1">
            <a:blip r:embed="rId5">
              <a:alphaModFix/>
            </a:blip>
            <a:srcRect/>
            <a:stretch/>
          </p:blipFill>
          <p:spPr>
            <a:xfrm>
              <a:off x="9925467" y="7825083"/>
              <a:ext cx="685800" cy="685800"/>
            </a:xfrm>
            <a:prstGeom prst="rect">
              <a:avLst/>
            </a:prstGeom>
            <a:noFill/>
            <a:ln>
              <a:noFill/>
            </a:ln>
          </p:spPr>
        </p:pic>
        <p:pic>
          <p:nvPicPr>
            <p:cNvPr id="1052" name="Google Shape;1052;p16"/>
            <p:cNvPicPr preferRelativeResize="0"/>
            <p:nvPr/>
          </p:nvPicPr>
          <p:blipFill rotWithShape="1">
            <a:blip r:embed="rId6">
              <a:alphaModFix/>
            </a:blip>
            <a:srcRect/>
            <a:stretch/>
          </p:blipFill>
          <p:spPr>
            <a:xfrm>
              <a:off x="16322581" y="7825083"/>
              <a:ext cx="685800" cy="685800"/>
            </a:xfrm>
            <a:prstGeom prst="rect">
              <a:avLst/>
            </a:prstGeom>
            <a:noFill/>
            <a:ln>
              <a:noFill/>
            </a:ln>
          </p:spPr>
        </p:pic>
        <p:pic>
          <p:nvPicPr>
            <p:cNvPr id="1053" name="Google Shape;1053;p16"/>
            <p:cNvPicPr preferRelativeResize="0"/>
            <p:nvPr/>
          </p:nvPicPr>
          <p:blipFill rotWithShape="1">
            <a:blip r:embed="rId7">
              <a:alphaModFix/>
            </a:blip>
            <a:srcRect/>
            <a:stretch/>
          </p:blipFill>
          <p:spPr>
            <a:xfrm>
              <a:off x="1437785" y="7825083"/>
              <a:ext cx="685800" cy="685800"/>
            </a:xfrm>
            <a:prstGeom prst="rect">
              <a:avLst/>
            </a:prstGeom>
            <a:noFill/>
            <a:ln>
              <a:noFill/>
            </a:ln>
          </p:spPr>
        </p:pic>
        <p:pic>
          <p:nvPicPr>
            <p:cNvPr id="1054" name="Google Shape;1054;p16"/>
            <p:cNvPicPr preferRelativeResize="0"/>
            <p:nvPr/>
          </p:nvPicPr>
          <p:blipFill rotWithShape="1">
            <a:blip r:embed="rId8">
              <a:alphaModFix/>
            </a:blip>
            <a:srcRect/>
            <a:stretch/>
          </p:blipFill>
          <p:spPr>
            <a:xfrm>
              <a:off x="3570655" y="7825083"/>
              <a:ext cx="685800" cy="685800"/>
            </a:xfrm>
            <a:prstGeom prst="rect">
              <a:avLst/>
            </a:prstGeom>
            <a:noFill/>
            <a:ln>
              <a:noFill/>
            </a:ln>
          </p:spPr>
        </p:pic>
        <p:pic>
          <p:nvPicPr>
            <p:cNvPr id="1055" name="Google Shape;1055;p16"/>
            <p:cNvPicPr preferRelativeResize="0"/>
            <p:nvPr/>
          </p:nvPicPr>
          <p:blipFill rotWithShape="1">
            <a:blip r:embed="rId9">
              <a:alphaModFix/>
            </a:blip>
            <a:srcRect/>
            <a:stretch/>
          </p:blipFill>
          <p:spPr>
            <a:xfrm>
              <a:off x="7810923" y="7825083"/>
              <a:ext cx="685800" cy="685800"/>
            </a:xfrm>
            <a:prstGeom prst="rect">
              <a:avLst/>
            </a:prstGeom>
            <a:noFill/>
            <a:ln>
              <a:noFill/>
            </a:ln>
          </p:spPr>
        </p:pic>
        <p:pic>
          <p:nvPicPr>
            <p:cNvPr id="1056" name="Google Shape;1056;p16"/>
            <p:cNvPicPr preferRelativeResize="0"/>
            <p:nvPr/>
          </p:nvPicPr>
          <p:blipFill rotWithShape="1">
            <a:blip r:embed="rId10">
              <a:alphaModFix/>
            </a:blip>
            <a:srcRect/>
            <a:stretch/>
          </p:blipFill>
          <p:spPr>
            <a:xfrm>
              <a:off x="5703472" y="7825083"/>
              <a:ext cx="685800" cy="685800"/>
            </a:xfrm>
            <a:prstGeom prst="rect">
              <a:avLst/>
            </a:prstGeom>
            <a:noFill/>
            <a:ln>
              <a:noFill/>
            </a:ln>
          </p:spPr>
        </p:pic>
      </p:grpSp>
      <p:grpSp>
        <p:nvGrpSpPr>
          <p:cNvPr id="4" name="Group 3">
            <a:extLst>
              <a:ext uri="{FF2B5EF4-FFF2-40B4-BE49-F238E27FC236}">
                <a16:creationId xmlns:a16="http://schemas.microsoft.com/office/drawing/2014/main" id="{9CCEAC9B-956B-4C18-1C07-893066CE7B08}"/>
              </a:ext>
            </a:extLst>
          </p:cNvPr>
          <p:cNvGrpSpPr/>
          <p:nvPr/>
        </p:nvGrpSpPr>
        <p:grpSpPr>
          <a:xfrm>
            <a:off x="5816016" y="1043522"/>
            <a:ext cx="1680510" cy="3410698"/>
            <a:chOff x="5816016" y="1043522"/>
            <a:chExt cx="1680510" cy="3410698"/>
          </a:xfrm>
        </p:grpSpPr>
        <p:grpSp>
          <p:nvGrpSpPr>
            <p:cNvPr id="1059" name="Google Shape;1059;p16"/>
            <p:cNvGrpSpPr/>
            <p:nvPr/>
          </p:nvGrpSpPr>
          <p:grpSpPr>
            <a:xfrm>
              <a:off x="5816016" y="1043522"/>
              <a:ext cx="1680510" cy="3410698"/>
              <a:chOff x="2189216" y="2383709"/>
              <a:chExt cx="1680510" cy="3410698"/>
            </a:xfrm>
          </p:grpSpPr>
          <p:pic>
            <p:nvPicPr>
              <p:cNvPr id="1060" name="Google Shape;1060;p16"/>
              <p:cNvPicPr preferRelativeResize="0"/>
              <p:nvPr/>
            </p:nvPicPr>
            <p:blipFill rotWithShape="1">
              <a:blip r:embed="rId11">
                <a:alphaModFix/>
              </a:blip>
              <a:srcRect/>
              <a:stretch/>
            </p:blipFill>
            <p:spPr>
              <a:xfrm>
                <a:off x="2189216" y="2383709"/>
                <a:ext cx="1680510" cy="3410698"/>
              </a:xfrm>
              <a:prstGeom prst="rect">
                <a:avLst/>
              </a:prstGeom>
              <a:noFill/>
              <a:ln>
                <a:noFill/>
              </a:ln>
            </p:spPr>
          </p:pic>
          <p:pic>
            <p:nvPicPr>
              <p:cNvPr id="1061" name="Google Shape;1061;p16"/>
              <p:cNvPicPr preferRelativeResize="0"/>
              <p:nvPr/>
            </p:nvPicPr>
            <p:blipFill rotWithShape="1">
              <a:blip r:embed="rId12">
                <a:alphaModFix/>
              </a:blip>
              <a:srcRect/>
              <a:stretch/>
            </p:blipFill>
            <p:spPr>
              <a:xfrm>
                <a:off x="2273020" y="2496134"/>
                <a:ext cx="1510200" cy="3157500"/>
              </a:xfrm>
              <a:prstGeom prst="roundRect">
                <a:avLst>
                  <a:gd name="adj" fmla="val 11937"/>
                </a:avLst>
              </a:prstGeom>
              <a:noFill/>
              <a:ln>
                <a:noFill/>
              </a:ln>
            </p:spPr>
          </p:pic>
        </p:grpSp>
        <p:sp>
          <p:nvSpPr>
            <p:cNvPr id="3" name="Rectangle 2">
              <a:extLst>
                <a:ext uri="{FF2B5EF4-FFF2-40B4-BE49-F238E27FC236}">
                  <a16:creationId xmlns:a16="http://schemas.microsoft.com/office/drawing/2014/main" id="{473AEF7C-B924-4987-413F-9E622C22F18D}"/>
                </a:ext>
              </a:extLst>
            </p:cNvPr>
            <p:cNvSpPr/>
            <p:nvPr/>
          </p:nvSpPr>
          <p:spPr>
            <a:xfrm>
              <a:off x="5973342" y="1269629"/>
              <a:ext cx="270991" cy="171200"/>
            </a:xfrm>
            <a:prstGeom prst="rect">
              <a:avLst/>
            </a:prstGeom>
            <a:solidFill>
              <a:srgbClr val="1F3146"/>
            </a:solidFill>
            <a:ln>
              <a:solidFill>
                <a:srgbClr val="1F31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descr="Text&#10;&#10;Description automatically generated with medium confidence">
              <a:extLst>
                <a:ext uri="{FF2B5EF4-FFF2-40B4-BE49-F238E27FC236}">
                  <a16:creationId xmlns:a16="http://schemas.microsoft.com/office/drawing/2014/main" id="{5FF4E803-B8E2-7F7F-9CA8-FA76D8BBAF5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960808" y="1319294"/>
              <a:ext cx="469947" cy="81833"/>
            </a:xfrm>
            <a:prstGeom prst="rect">
              <a:avLst/>
            </a:prstGeom>
          </p:spPr>
        </p:pic>
      </p:grpSp>
      <p:grpSp>
        <p:nvGrpSpPr>
          <p:cNvPr id="8" name="Group 7">
            <a:extLst>
              <a:ext uri="{FF2B5EF4-FFF2-40B4-BE49-F238E27FC236}">
                <a16:creationId xmlns:a16="http://schemas.microsoft.com/office/drawing/2014/main" id="{B7909BDD-AA1A-A2AC-A83C-7DAFDAFA489A}"/>
              </a:ext>
            </a:extLst>
          </p:cNvPr>
          <p:cNvGrpSpPr/>
          <p:nvPr/>
        </p:nvGrpSpPr>
        <p:grpSpPr>
          <a:xfrm>
            <a:off x="7536217" y="850722"/>
            <a:ext cx="6725247" cy="3948667"/>
            <a:chOff x="7536217" y="850722"/>
            <a:chExt cx="6725247" cy="3948667"/>
          </a:xfrm>
        </p:grpSpPr>
        <p:pic>
          <p:nvPicPr>
            <p:cNvPr id="1057" name="Google Shape;1057;p16"/>
            <p:cNvPicPr preferRelativeResize="0"/>
            <p:nvPr/>
          </p:nvPicPr>
          <p:blipFill rotWithShape="1">
            <a:blip r:embed="rId14">
              <a:alphaModFix/>
            </a:blip>
            <a:srcRect/>
            <a:stretch/>
          </p:blipFill>
          <p:spPr>
            <a:xfrm>
              <a:off x="7536217" y="850722"/>
              <a:ext cx="6725247" cy="3948667"/>
            </a:xfrm>
            <a:prstGeom prst="rect">
              <a:avLst/>
            </a:prstGeom>
            <a:noFill/>
            <a:ln>
              <a:noFill/>
            </a:ln>
          </p:spPr>
        </p:pic>
        <p:grpSp>
          <p:nvGrpSpPr>
            <p:cNvPr id="7" name="Group 6">
              <a:extLst>
                <a:ext uri="{FF2B5EF4-FFF2-40B4-BE49-F238E27FC236}">
                  <a16:creationId xmlns:a16="http://schemas.microsoft.com/office/drawing/2014/main" id="{926B44D5-2FD1-8081-28BA-983D8650A54A}"/>
                </a:ext>
              </a:extLst>
            </p:cNvPr>
            <p:cNvGrpSpPr/>
            <p:nvPr/>
          </p:nvGrpSpPr>
          <p:grpSpPr>
            <a:xfrm>
              <a:off x="8249034" y="1026535"/>
              <a:ext cx="5160464" cy="3375152"/>
              <a:chOff x="8249034" y="1026535"/>
              <a:chExt cx="5160464" cy="3375152"/>
            </a:xfrm>
          </p:grpSpPr>
          <p:pic>
            <p:nvPicPr>
              <p:cNvPr id="1058" name="Google Shape;1058;p16"/>
              <p:cNvPicPr preferRelativeResize="0"/>
              <p:nvPr/>
            </p:nvPicPr>
            <p:blipFill rotWithShape="1">
              <a:blip r:embed="rId15">
                <a:alphaModFix/>
              </a:blip>
              <a:srcRect/>
              <a:stretch/>
            </p:blipFill>
            <p:spPr>
              <a:xfrm>
                <a:off x="8249034" y="1026535"/>
                <a:ext cx="5160464" cy="3375152"/>
              </a:xfrm>
              <a:prstGeom prst="rect">
                <a:avLst/>
              </a:prstGeom>
              <a:noFill/>
              <a:ln>
                <a:noFill/>
              </a:ln>
            </p:spPr>
          </p:pic>
          <p:sp>
            <p:nvSpPr>
              <p:cNvPr id="6" name="Rectangle 5">
                <a:extLst>
                  <a:ext uri="{FF2B5EF4-FFF2-40B4-BE49-F238E27FC236}">
                    <a16:creationId xmlns:a16="http://schemas.microsoft.com/office/drawing/2014/main" id="{CC8E7C96-5D36-D9AD-507E-20C3C6533F21}"/>
                  </a:ext>
                </a:extLst>
              </p:cNvPr>
              <p:cNvSpPr/>
              <p:nvPr/>
            </p:nvSpPr>
            <p:spPr>
              <a:xfrm>
                <a:off x="8288095" y="1043522"/>
                <a:ext cx="396800" cy="112425"/>
              </a:xfrm>
              <a:prstGeom prst="rect">
                <a:avLst/>
              </a:prstGeom>
              <a:solidFill>
                <a:srgbClr val="1F3146"/>
              </a:solidFill>
              <a:ln>
                <a:solidFill>
                  <a:srgbClr val="1F31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descr="Text&#10;&#10;Description automatically generated with medium confidence">
                <a:extLst>
                  <a:ext uri="{FF2B5EF4-FFF2-40B4-BE49-F238E27FC236}">
                    <a16:creationId xmlns:a16="http://schemas.microsoft.com/office/drawing/2014/main" id="{6D70EA34-4265-EBE1-E3E8-31E428B7A49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88095" y="1082154"/>
                <a:ext cx="423775" cy="73793"/>
              </a:xfrm>
              <a:prstGeom prst="rect">
                <a:avLst/>
              </a:prstGeom>
            </p:spPr>
          </p:pic>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66"/>
        <p:cNvGrpSpPr/>
        <p:nvPr/>
      </p:nvGrpSpPr>
      <p:grpSpPr>
        <a:xfrm>
          <a:off x="0" y="0"/>
          <a:ext cx="0" cy="0"/>
          <a:chOff x="0" y="0"/>
          <a:chExt cx="0" cy="0"/>
        </a:xfrm>
      </p:grpSpPr>
      <p:sp>
        <p:nvSpPr>
          <p:cNvPr id="1067" name="Google Shape;1067;p17"/>
          <p:cNvSpPr txBox="1">
            <a:spLocks noGrp="1"/>
          </p:cNvSpPr>
          <p:nvPr>
            <p:ph type="title"/>
          </p:nvPr>
        </p:nvSpPr>
        <p:spPr>
          <a:xfrm>
            <a:off x="975360" y="573457"/>
            <a:ext cx="10378440" cy="660083"/>
          </a:xfrm>
          <a:prstGeom prst="rect">
            <a:avLst/>
          </a:prstGeom>
          <a:noFill/>
          <a:ln>
            <a:noFill/>
          </a:ln>
        </p:spPr>
        <p:txBody>
          <a:bodyPr spcFirstLastPara="1" wrap="square" lIns="0" tIns="192000" rIns="0" bIns="0" anchor="t" anchorCtr="0">
            <a:noAutofit/>
          </a:bodyPr>
          <a:lstStyle/>
          <a:p>
            <a:pPr marL="0" lvl="0" indent="0" algn="l" rtl="0">
              <a:lnSpc>
                <a:spcPct val="80000"/>
              </a:lnSpc>
              <a:spcBef>
                <a:spcPts val="0"/>
              </a:spcBef>
              <a:spcAft>
                <a:spcPts val="0"/>
              </a:spcAft>
              <a:buSzPts val="3600"/>
              <a:buNone/>
            </a:pPr>
            <a:r>
              <a:rPr lang="en-US">
                <a:solidFill>
                  <a:schemeClr val="dk2"/>
                </a:solidFill>
              </a:rPr>
              <a:t>Industry</a:t>
            </a:r>
            <a:r>
              <a:rPr lang="en-US">
                <a:solidFill>
                  <a:schemeClr val="accent1"/>
                </a:solidFill>
              </a:rPr>
              <a:t> Leading </a:t>
            </a:r>
            <a:r>
              <a:rPr lang="en-US">
                <a:solidFill>
                  <a:schemeClr val="dk2"/>
                </a:solidFill>
              </a:rPr>
              <a:t>on Device Detection Engine</a:t>
            </a:r>
            <a:endParaRPr/>
          </a:p>
        </p:txBody>
      </p:sp>
      <p:pic>
        <p:nvPicPr>
          <p:cNvPr id="1068" name="Google Shape;1068;p17"/>
          <p:cNvPicPr preferRelativeResize="0"/>
          <p:nvPr/>
        </p:nvPicPr>
        <p:blipFill rotWithShape="1">
          <a:blip r:embed="rId3">
            <a:alphaModFix/>
          </a:blip>
          <a:srcRect/>
          <a:stretch/>
        </p:blipFill>
        <p:spPr>
          <a:xfrm>
            <a:off x="7460017" y="1917522"/>
            <a:ext cx="6725247" cy="3948667"/>
          </a:xfrm>
          <a:prstGeom prst="rect">
            <a:avLst/>
          </a:prstGeom>
          <a:noFill/>
          <a:ln>
            <a:noFill/>
          </a:ln>
        </p:spPr>
      </p:pic>
      <p:sp>
        <p:nvSpPr>
          <p:cNvPr id="1069" name="Google Shape;1069;p17"/>
          <p:cNvSpPr txBox="1"/>
          <p:nvPr/>
        </p:nvSpPr>
        <p:spPr>
          <a:xfrm>
            <a:off x="6394929" y="2449925"/>
            <a:ext cx="1199400" cy="348900"/>
          </a:xfrm>
          <a:prstGeom prst="rect">
            <a:avLst/>
          </a:prstGeom>
          <a:noFill/>
          <a:ln>
            <a:noFill/>
          </a:ln>
        </p:spPr>
        <p:txBody>
          <a:bodyPr spcFirstLastPara="1" wrap="square" lIns="81250" tIns="81250" rIns="81250" bIns="81250" anchor="t" anchorCtr="0">
            <a:spAutoFit/>
          </a:bodyPr>
          <a:lstStyle/>
          <a:p>
            <a:pPr marL="59269"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Mobile Alerts</a:t>
            </a:r>
            <a:endParaRPr sz="1200" b="1" i="0" u="none" strike="noStrike" cap="none">
              <a:solidFill>
                <a:schemeClr val="dk1"/>
              </a:solidFill>
              <a:latin typeface="Arial"/>
              <a:ea typeface="Arial"/>
              <a:cs typeface="Arial"/>
              <a:sym typeface="Arial"/>
            </a:endParaRPr>
          </a:p>
        </p:txBody>
      </p:sp>
      <p:grpSp>
        <p:nvGrpSpPr>
          <p:cNvPr id="1148" name="Google Shape;1148;p17"/>
          <p:cNvGrpSpPr/>
          <p:nvPr/>
        </p:nvGrpSpPr>
        <p:grpSpPr>
          <a:xfrm>
            <a:off x="6209136" y="3256733"/>
            <a:ext cx="1662737" cy="795045"/>
            <a:chOff x="6209136" y="3256733"/>
            <a:chExt cx="1662737" cy="795045"/>
          </a:xfrm>
        </p:grpSpPr>
        <p:sp>
          <p:nvSpPr>
            <p:cNvPr id="1149" name="Google Shape;1149;p17"/>
            <p:cNvSpPr/>
            <p:nvPr/>
          </p:nvSpPr>
          <p:spPr>
            <a:xfrm rot="-2095651">
              <a:off x="6219461" y="3270380"/>
              <a:ext cx="65498" cy="56675"/>
            </a:xfrm>
            <a:prstGeom prst="hexagon">
              <a:avLst>
                <a:gd name="adj" fmla="val 25000"/>
                <a:gd name="vf" fmla="val 115470"/>
              </a:avLst>
            </a:prstGeom>
            <a:solidFill>
              <a:schemeClr val="accent1"/>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50" name="Google Shape;1150;p17"/>
            <p:cNvSpPr/>
            <p:nvPr/>
          </p:nvSpPr>
          <p:spPr>
            <a:xfrm rot="-2095651">
              <a:off x="6389263" y="3270380"/>
              <a:ext cx="65498" cy="56675"/>
            </a:xfrm>
            <a:prstGeom prst="hexagon">
              <a:avLst>
                <a:gd name="adj" fmla="val 25000"/>
                <a:gd name="vf" fmla="val 115470"/>
              </a:avLst>
            </a:prstGeom>
            <a:solidFill>
              <a:schemeClr val="accent1"/>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51" name="Google Shape;1151;p17"/>
            <p:cNvSpPr/>
            <p:nvPr/>
          </p:nvSpPr>
          <p:spPr>
            <a:xfrm rot="-2095651">
              <a:off x="6564234" y="3270380"/>
              <a:ext cx="65498" cy="56675"/>
            </a:xfrm>
            <a:prstGeom prst="hexagon">
              <a:avLst>
                <a:gd name="adj" fmla="val 25000"/>
                <a:gd name="vf" fmla="val 115470"/>
              </a:avLst>
            </a:prstGeom>
            <a:solidFill>
              <a:schemeClr val="accent1"/>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52" name="Google Shape;1152;p17"/>
            <p:cNvSpPr/>
            <p:nvPr/>
          </p:nvSpPr>
          <p:spPr>
            <a:xfrm rot="-2095651">
              <a:off x="6734753" y="3270379"/>
              <a:ext cx="65498" cy="56675"/>
            </a:xfrm>
            <a:prstGeom prst="hexagon">
              <a:avLst>
                <a:gd name="adj" fmla="val 25000"/>
                <a:gd name="vf" fmla="val 115470"/>
              </a:avLst>
            </a:prstGeom>
            <a:solidFill>
              <a:schemeClr val="accent1"/>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53" name="Google Shape;1153;p17"/>
            <p:cNvSpPr/>
            <p:nvPr/>
          </p:nvSpPr>
          <p:spPr>
            <a:xfrm rot="9120881">
              <a:off x="6783247" y="3626466"/>
              <a:ext cx="81194" cy="70324"/>
            </a:xfrm>
            <a:prstGeom prst="triangle">
              <a:avLst>
                <a:gd name="adj" fmla="val 50000"/>
              </a:avLst>
            </a:prstGeom>
            <a:solidFill>
              <a:schemeClr val="accent6"/>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54" name="Google Shape;1154;p17"/>
            <p:cNvSpPr/>
            <p:nvPr/>
          </p:nvSpPr>
          <p:spPr>
            <a:xfrm rot="4277876">
              <a:off x="6607943" y="3626624"/>
              <a:ext cx="81398" cy="70395"/>
            </a:xfrm>
            <a:prstGeom prst="triangle">
              <a:avLst>
                <a:gd name="adj" fmla="val 50000"/>
              </a:avLst>
            </a:prstGeom>
            <a:solidFill>
              <a:schemeClr val="accent6"/>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55" name="Google Shape;1155;p17"/>
            <p:cNvSpPr/>
            <p:nvPr/>
          </p:nvSpPr>
          <p:spPr>
            <a:xfrm rot="-9701935">
              <a:off x="6416315" y="3626726"/>
              <a:ext cx="81208" cy="70203"/>
            </a:xfrm>
            <a:prstGeom prst="triangle">
              <a:avLst>
                <a:gd name="adj" fmla="val 50000"/>
              </a:avLst>
            </a:prstGeom>
            <a:solidFill>
              <a:schemeClr val="accent6"/>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56" name="Google Shape;1156;p17"/>
            <p:cNvSpPr/>
            <p:nvPr/>
          </p:nvSpPr>
          <p:spPr>
            <a:xfrm rot="6550220">
              <a:off x="6224318" y="3626551"/>
              <a:ext cx="81309" cy="70209"/>
            </a:xfrm>
            <a:prstGeom prst="triangle">
              <a:avLst>
                <a:gd name="adj" fmla="val 50000"/>
              </a:avLst>
            </a:prstGeom>
            <a:solidFill>
              <a:schemeClr val="accent6"/>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57" name="Google Shape;1157;p17"/>
            <p:cNvSpPr/>
            <p:nvPr/>
          </p:nvSpPr>
          <p:spPr>
            <a:xfrm rot="5400000">
              <a:off x="6398561" y="3997478"/>
              <a:ext cx="54300" cy="54300"/>
            </a:xfrm>
            <a:prstGeom prst="rect">
              <a:avLst/>
            </a:prstGeom>
            <a:solidFill>
              <a:schemeClr val="accent4"/>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58" name="Google Shape;1158;p17"/>
            <p:cNvSpPr/>
            <p:nvPr/>
          </p:nvSpPr>
          <p:spPr>
            <a:xfrm rot="5400000">
              <a:off x="6229227" y="3997478"/>
              <a:ext cx="54300" cy="54300"/>
            </a:xfrm>
            <a:prstGeom prst="rect">
              <a:avLst/>
            </a:prstGeom>
            <a:solidFill>
              <a:schemeClr val="accent4"/>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59" name="Google Shape;1159;p17"/>
            <p:cNvSpPr/>
            <p:nvPr/>
          </p:nvSpPr>
          <p:spPr>
            <a:xfrm rot="5400000">
              <a:off x="6565987" y="3997478"/>
              <a:ext cx="54300" cy="54300"/>
            </a:xfrm>
            <a:prstGeom prst="rect">
              <a:avLst/>
            </a:prstGeom>
            <a:solidFill>
              <a:schemeClr val="accent4"/>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60" name="Google Shape;1160;p17"/>
            <p:cNvSpPr/>
            <p:nvPr/>
          </p:nvSpPr>
          <p:spPr>
            <a:xfrm rot="5400000">
              <a:off x="6737470" y="3997478"/>
              <a:ext cx="54300" cy="54300"/>
            </a:xfrm>
            <a:prstGeom prst="rect">
              <a:avLst/>
            </a:prstGeom>
            <a:solidFill>
              <a:schemeClr val="accent4"/>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61" name="Google Shape;1161;p17"/>
            <p:cNvSpPr/>
            <p:nvPr/>
          </p:nvSpPr>
          <p:spPr>
            <a:xfrm rot="-2095651">
              <a:off x="6899588" y="3270380"/>
              <a:ext cx="65498" cy="56675"/>
            </a:xfrm>
            <a:prstGeom prst="hexagon">
              <a:avLst>
                <a:gd name="adj" fmla="val 25000"/>
                <a:gd name="vf" fmla="val 115470"/>
              </a:avLst>
            </a:prstGeom>
            <a:solidFill>
              <a:schemeClr val="accent1"/>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62" name="Google Shape;1162;p17"/>
            <p:cNvSpPr/>
            <p:nvPr/>
          </p:nvSpPr>
          <p:spPr>
            <a:xfrm rot="9120881">
              <a:off x="6918713" y="3626466"/>
              <a:ext cx="81194" cy="70324"/>
            </a:xfrm>
            <a:prstGeom prst="triangle">
              <a:avLst>
                <a:gd name="adj" fmla="val 50000"/>
              </a:avLst>
            </a:prstGeom>
            <a:solidFill>
              <a:schemeClr val="accent6"/>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63" name="Google Shape;1163;p17"/>
            <p:cNvSpPr/>
            <p:nvPr/>
          </p:nvSpPr>
          <p:spPr>
            <a:xfrm rot="5400000">
              <a:off x="6904965" y="3997478"/>
              <a:ext cx="54300" cy="54300"/>
            </a:xfrm>
            <a:prstGeom prst="rect">
              <a:avLst/>
            </a:prstGeom>
            <a:solidFill>
              <a:schemeClr val="accent4"/>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64" name="Google Shape;1164;p17"/>
            <p:cNvSpPr/>
            <p:nvPr/>
          </p:nvSpPr>
          <p:spPr>
            <a:xfrm rot="-2095651">
              <a:off x="7079674" y="3270380"/>
              <a:ext cx="65498" cy="56675"/>
            </a:xfrm>
            <a:prstGeom prst="hexagon">
              <a:avLst>
                <a:gd name="adj" fmla="val 25000"/>
                <a:gd name="vf" fmla="val 115470"/>
              </a:avLst>
            </a:prstGeom>
            <a:solidFill>
              <a:schemeClr val="accent1"/>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65" name="Google Shape;1165;p17"/>
            <p:cNvSpPr/>
            <p:nvPr/>
          </p:nvSpPr>
          <p:spPr>
            <a:xfrm rot="-2095651">
              <a:off x="7249476" y="3270380"/>
              <a:ext cx="65498" cy="56675"/>
            </a:xfrm>
            <a:prstGeom prst="hexagon">
              <a:avLst>
                <a:gd name="adj" fmla="val 25000"/>
                <a:gd name="vf" fmla="val 115470"/>
              </a:avLst>
            </a:prstGeom>
            <a:solidFill>
              <a:schemeClr val="accent1"/>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66" name="Google Shape;1166;p17"/>
            <p:cNvSpPr/>
            <p:nvPr/>
          </p:nvSpPr>
          <p:spPr>
            <a:xfrm rot="-2095651">
              <a:off x="7424447" y="3270380"/>
              <a:ext cx="65498" cy="56675"/>
            </a:xfrm>
            <a:prstGeom prst="hexagon">
              <a:avLst>
                <a:gd name="adj" fmla="val 25000"/>
                <a:gd name="vf" fmla="val 115470"/>
              </a:avLst>
            </a:prstGeom>
            <a:solidFill>
              <a:schemeClr val="accent1"/>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67" name="Google Shape;1167;p17"/>
            <p:cNvSpPr/>
            <p:nvPr/>
          </p:nvSpPr>
          <p:spPr>
            <a:xfrm rot="-2095651">
              <a:off x="7594966" y="3270379"/>
              <a:ext cx="65498" cy="56675"/>
            </a:xfrm>
            <a:prstGeom prst="hexagon">
              <a:avLst>
                <a:gd name="adj" fmla="val 25000"/>
                <a:gd name="vf" fmla="val 115470"/>
              </a:avLst>
            </a:prstGeom>
            <a:solidFill>
              <a:schemeClr val="accent1"/>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68" name="Google Shape;1168;p17"/>
            <p:cNvSpPr/>
            <p:nvPr/>
          </p:nvSpPr>
          <p:spPr>
            <a:xfrm rot="9120881">
              <a:off x="7643460" y="3626466"/>
              <a:ext cx="81194" cy="70324"/>
            </a:xfrm>
            <a:prstGeom prst="triangle">
              <a:avLst>
                <a:gd name="adj" fmla="val 50000"/>
              </a:avLst>
            </a:prstGeom>
            <a:solidFill>
              <a:schemeClr val="accent6"/>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69" name="Google Shape;1169;p17"/>
            <p:cNvSpPr/>
            <p:nvPr/>
          </p:nvSpPr>
          <p:spPr>
            <a:xfrm rot="4277876">
              <a:off x="7468156" y="3626624"/>
              <a:ext cx="81398" cy="70395"/>
            </a:xfrm>
            <a:prstGeom prst="triangle">
              <a:avLst>
                <a:gd name="adj" fmla="val 50000"/>
              </a:avLst>
            </a:prstGeom>
            <a:solidFill>
              <a:schemeClr val="accent6"/>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70" name="Google Shape;1170;p17"/>
            <p:cNvSpPr/>
            <p:nvPr/>
          </p:nvSpPr>
          <p:spPr>
            <a:xfrm rot="-9701935">
              <a:off x="7276528" y="3626726"/>
              <a:ext cx="81208" cy="70203"/>
            </a:xfrm>
            <a:prstGeom prst="triangle">
              <a:avLst>
                <a:gd name="adj" fmla="val 50000"/>
              </a:avLst>
            </a:prstGeom>
            <a:solidFill>
              <a:schemeClr val="accent6"/>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71" name="Google Shape;1171;p17"/>
            <p:cNvSpPr/>
            <p:nvPr/>
          </p:nvSpPr>
          <p:spPr>
            <a:xfrm rot="6550220">
              <a:off x="7084531" y="3626551"/>
              <a:ext cx="81309" cy="70209"/>
            </a:xfrm>
            <a:prstGeom prst="triangle">
              <a:avLst>
                <a:gd name="adj" fmla="val 50000"/>
              </a:avLst>
            </a:prstGeom>
            <a:solidFill>
              <a:schemeClr val="accent6"/>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72" name="Google Shape;1172;p17"/>
            <p:cNvSpPr/>
            <p:nvPr/>
          </p:nvSpPr>
          <p:spPr>
            <a:xfrm rot="5400000">
              <a:off x="7258774" y="3997478"/>
              <a:ext cx="54300" cy="54300"/>
            </a:xfrm>
            <a:prstGeom prst="rect">
              <a:avLst/>
            </a:prstGeom>
            <a:solidFill>
              <a:schemeClr val="accent4"/>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73" name="Google Shape;1173;p17"/>
            <p:cNvSpPr/>
            <p:nvPr/>
          </p:nvSpPr>
          <p:spPr>
            <a:xfrm rot="5400000">
              <a:off x="7089440" y="3997478"/>
              <a:ext cx="54300" cy="54300"/>
            </a:xfrm>
            <a:prstGeom prst="rect">
              <a:avLst/>
            </a:prstGeom>
            <a:solidFill>
              <a:schemeClr val="accent4"/>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74" name="Google Shape;1174;p17"/>
            <p:cNvSpPr/>
            <p:nvPr/>
          </p:nvSpPr>
          <p:spPr>
            <a:xfrm rot="5400000">
              <a:off x="7426200" y="3997478"/>
              <a:ext cx="54300" cy="54300"/>
            </a:xfrm>
            <a:prstGeom prst="rect">
              <a:avLst/>
            </a:prstGeom>
            <a:solidFill>
              <a:schemeClr val="accent4"/>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75" name="Google Shape;1175;p17"/>
            <p:cNvSpPr/>
            <p:nvPr/>
          </p:nvSpPr>
          <p:spPr>
            <a:xfrm rot="5400000">
              <a:off x="7597683" y="3997478"/>
              <a:ext cx="54300" cy="54300"/>
            </a:xfrm>
            <a:prstGeom prst="rect">
              <a:avLst/>
            </a:prstGeom>
            <a:solidFill>
              <a:schemeClr val="accent4"/>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76" name="Google Shape;1176;p17"/>
            <p:cNvSpPr/>
            <p:nvPr/>
          </p:nvSpPr>
          <p:spPr>
            <a:xfrm rot="-2095651">
              <a:off x="7759801" y="3270380"/>
              <a:ext cx="65498" cy="56675"/>
            </a:xfrm>
            <a:prstGeom prst="hexagon">
              <a:avLst>
                <a:gd name="adj" fmla="val 25000"/>
                <a:gd name="vf" fmla="val 115470"/>
              </a:avLst>
            </a:prstGeom>
            <a:solidFill>
              <a:schemeClr val="accent1"/>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77" name="Google Shape;1177;p17"/>
            <p:cNvSpPr/>
            <p:nvPr/>
          </p:nvSpPr>
          <p:spPr>
            <a:xfrm rot="9120881">
              <a:off x="7778926" y="3626466"/>
              <a:ext cx="81194" cy="70324"/>
            </a:xfrm>
            <a:prstGeom prst="triangle">
              <a:avLst>
                <a:gd name="adj" fmla="val 50000"/>
              </a:avLst>
            </a:prstGeom>
            <a:solidFill>
              <a:schemeClr val="accent6"/>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sp>
          <p:nvSpPr>
            <p:cNvPr id="1178" name="Google Shape;1178;p17"/>
            <p:cNvSpPr/>
            <p:nvPr/>
          </p:nvSpPr>
          <p:spPr>
            <a:xfrm rot="5400000">
              <a:off x="7765178" y="3997478"/>
              <a:ext cx="54300" cy="54300"/>
            </a:xfrm>
            <a:prstGeom prst="rect">
              <a:avLst/>
            </a:prstGeom>
            <a:solidFill>
              <a:schemeClr val="accent4"/>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accent1"/>
                </a:solidFill>
                <a:latin typeface="Calibri"/>
                <a:ea typeface="Calibri"/>
                <a:cs typeface="Calibri"/>
                <a:sym typeface="Calibri"/>
              </a:endParaRPr>
            </a:p>
          </p:txBody>
        </p:sp>
      </p:grpSp>
      <p:grpSp>
        <p:nvGrpSpPr>
          <p:cNvPr id="1209" name="Google Shape;1209;p17"/>
          <p:cNvGrpSpPr/>
          <p:nvPr/>
        </p:nvGrpSpPr>
        <p:grpSpPr>
          <a:xfrm>
            <a:off x="5430079" y="1484959"/>
            <a:ext cx="572306" cy="4296553"/>
            <a:chOff x="6019409" y="649615"/>
            <a:chExt cx="708300" cy="5090100"/>
          </a:xfrm>
        </p:grpSpPr>
        <p:sp>
          <p:nvSpPr>
            <p:cNvPr id="1210" name="Google Shape;1210;p17"/>
            <p:cNvSpPr/>
            <p:nvPr/>
          </p:nvSpPr>
          <p:spPr>
            <a:xfrm rot="10800000">
              <a:off x="6067871" y="649615"/>
              <a:ext cx="576000" cy="5090100"/>
            </a:xfrm>
            <a:prstGeom prst="leftBrace">
              <a:avLst>
                <a:gd name="adj1" fmla="val 41912"/>
                <a:gd name="adj2" fmla="val 50000"/>
              </a:avLst>
            </a:prstGeom>
            <a:noFill/>
            <a:ln w="19050" cap="flat" cmpd="sng">
              <a:solidFill>
                <a:srgbClr val="D8D8D8"/>
              </a:solidFill>
              <a:prstDash val="solid"/>
              <a:miter lim="800000"/>
              <a:headEnd type="none" w="sm" len="sm"/>
              <a:tailEnd type="none" w="sm" len="sm"/>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1211" name="Google Shape;1211;p17"/>
            <p:cNvSpPr/>
            <p:nvPr/>
          </p:nvSpPr>
          <p:spPr>
            <a:xfrm rot="16200000">
              <a:off x="5001659" y="2840449"/>
              <a:ext cx="2743800" cy="708300"/>
            </a:xfrm>
            <a:prstGeom prst="roundRect">
              <a:avLst>
                <a:gd name="adj" fmla="val 50000"/>
              </a:avLst>
            </a:prstGeom>
            <a:solidFill>
              <a:schemeClr val="accent1"/>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chemeClr val="lt2"/>
                  </a:solidFill>
                  <a:latin typeface="Arial"/>
                  <a:ea typeface="Arial"/>
                  <a:cs typeface="Arial"/>
                  <a:sym typeface="Arial"/>
                </a:rPr>
                <a:t>Detections</a:t>
              </a:r>
              <a:endParaRPr sz="933" b="0" i="0" u="none" strike="noStrike" cap="none" dirty="0">
                <a:solidFill>
                  <a:schemeClr val="lt2"/>
                </a:solidFill>
                <a:latin typeface="Arial"/>
                <a:ea typeface="Arial"/>
                <a:cs typeface="Arial"/>
                <a:sym typeface="Arial"/>
              </a:endParaRPr>
            </a:p>
          </p:txBody>
        </p:sp>
      </p:grpSp>
      <p:pic>
        <p:nvPicPr>
          <p:cNvPr id="3" name="Picture 2" descr="A picture containing text&#10;&#10;Description automatically generated">
            <a:extLst>
              <a:ext uri="{FF2B5EF4-FFF2-40B4-BE49-F238E27FC236}">
                <a16:creationId xmlns:a16="http://schemas.microsoft.com/office/drawing/2014/main" id="{C369F78A-8C38-B1A5-4808-25C0980192F0}"/>
              </a:ext>
            </a:extLst>
          </p:cNvPr>
          <p:cNvPicPr>
            <a:picLocks noChangeAspect="1"/>
          </p:cNvPicPr>
          <p:nvPr/>
        </p:nvPicPr>
        <p:blipFill>
          <a:blip r:embed="rId4"/>
          <a:stretch>
            <a:fillRect/>
          </a:stretch>
        </p:blipFill>
        <p:spPr>
          <a:xfrm>
            <a:off x="10232191" y="234102"/>
            <a:ext cx="1856113" cy="1244059"/>
          </a:xfrm>
          <a:prstGeom prst="rect">
            <a:avLst/>
          </a:prstGeom>
        </p:spPr>
      </p:pic>
      <p:grpSp>
        <p:nvGrpSpPr>
          <p:cNvPr id="2" name="Group 1">
            <a:extLst>
              <a:ext uri="{FF2B5EF4-FFF2-40B4-BE49-F238E27FC236}">
                <a16:creationId xmlns:a16="http://schemas.microsoft.com/office/drawing/2014/main" id="{4DB40781-3EF3-32A5-BB64-98EE816A5202}"/>
              </a:ext>
            </a:extLst>
          </p:cNvPr>
          <p:cNvGrpSpPr/>
          <p:nvPr/>
        </p:nvGrpSpPr>
        <p:grpSpPr>
          <a:xfrm>
            <a:off x="555238" y="1898908"/>
            <a:ext cx="5382473" cy="4350314"/>
            <a:chOff x="555238" y="1898908"/>
            <a:chExt cx="5382473" cy="4350314"/>
          </a:xfrm>
        </p:grpSpPr>
        <p:grpSp>
          <p:nvGrpSpPr>
            <p:cNvPr id="1070" name="Google Shape;1070;p17"/>
            <p:cNvGrpSpPr/>
            <p:nvPr/>
          </p:nvGrpSpPr>
          <p:grpSpPr>
            <a:xfrm>
              <a:off x="555238" y="2305493"/>
              <a:ext cx="5382473" cy="3695874"/>
              <a:chOff x="832856" y="3458256"/>
              <a:chExt cx="6937964" cy="5010675"/>
            </a:xfrm>
          </p:grpSpPr>
          <p:grpSp>
            <p:nvGrpSpPr>
              <p:cNvPr id="1071" name="Google Shape;1071;p17"/>
              <p:cNvGrpSpPr/>
              <p:nvPr/>
            </p:nvGrpSpPr>
            <p:grpSpPr>
              <a:xfrm>
                <a:off x="7040351" y="4134739"/>
                <a:ext cx="730469" cy="2183682"/>
                <a:chOff x="4764678" y="2381197"/>
                <a:chExt cx="730469" cy="2183682"/>
              </a:xfrm>
            </p:grpSpPr>
            <p:sp>
              <p:nvSpPr>
                <p:cNvPr id="1072" name="Google Shape;1072;p17"/>
                <p:cNvSpPr/>
                <p:nvPr/>
              </p:nvSpPr>
              <p:spPr>
                <a:xfrm rot="5400000">
                  <a:off x="5413547" y="3233111"/>
                  <a:ext cx="81600" cy="816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073" name="Google Shape;1073;p17"/>
                <p:cNvSpPr/>
                <p:nvPr/>
              </p:nvSpPr>
              <p:spPr>
                <a:xfrm rot="5400000">
                  <a:off x="4990440" y="3646853"/>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074" name="Google Shape;1074;p17"/>
                <p:cNvSpPr/>
                <p:nvPr/>
              </p:nvSpPr>
              <p:spPr>
                <a:xfrm rot="5400000">
                  <a:off x="4911704" y="4483279"/>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075" name="Google Shape;1075;p17"/>
                <p:cNvSpPr/>
                <p:nvPr/>
              </p:nvSpPr>
              <p:spPr>
                <a:xfrm rot="5400000">
                  <a:off x="5386126" y="3625434"/>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076" name="Google Shape;1076;p17"/>
                <p:cNvSpPr/>
                <p:nvPr/>
              </p:nvSpPr>
              <p:spPr>
                <a:xfrm rot="5400000">
                  <a:off x="4908135" y="3228799"/>
                  <a:ext cx="81600" cy="816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077" name="Google Shape;1077;p17"/>
                <p:cNvSpPr/>
                <p:nvPr/>
              </p:nvSpPr>
              <p:spPr>
                <a:xfrm rot="5400000">
                  <a:off x="4805478" y="3819042"/>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078" name="Google Shape;1078;p17"/>
                <p:cNvSpPr/>
                <p:nvPr/>
              </p:nvSpPr>
              <p:spPr>
                <a:xfrm rot="5400000">
                  <a:off x="5144995" y="3019315"/>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079" name="Google Shape;1079;p17"/>
                <p:cNvSpPr/>
                <p:nvPr/>
              </p:nvSpPr>
              <p:spPr>
                <a:xfrm rot="5400000">
                  <a:off x="5094502" y="2608265"/>
                  <a:ext cx="81600" cy="816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080" name="Google Shape;1080;p17"/>
                <p:cNvSpPr/>
                <p:nvPr/>
              </p:nvSpPr>
              <p:spPr>
                <a:xfrm rot="5400000">
                  <a:off x="4764678" y="2381197"/>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081" name="Google Shape;1081;p17"/>
                <p:cNvSpPr/>
                <p:nvPr/>
              </p:nvSpPr>
              <p:spPr>
                <a:xfrm rot="5400000">
                  <a:off x="5051341" y="4098703"/>
                  <a:ext cx="81600" cy="816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082" name="Google Shape;1082;p17"/>
                <p:cNvSpPr/>
                <p:nvPr/>
              </p:nvSpPr>
              <p:spPr>
                <a:xfrm rot="5400000">
                  <a:off x="4936397" y="2896201"/>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083" name="Google Shape;1083;p17"/>
                <p:cNvSpPr/>
                <p:nvPr/>
              </p:nvSpPr>
              <p:spPr>
                <a:xfrm rot="5400000">
                  <a:off x="5198912" y="3401819"/>
                  <a:ext cx="81600" cy="816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grpSp>
          <p:grpSp>
            <p:nvGrpSpPr>
              <p:cNvPr id="1084" name="Google Shape;1084;p17"/>
              <p:cNvGrpSpPr/>
              <p:nvPr/>
            </p:nvGrpSpPr>
            <p:grpSpPr>
              <a:xfrm>
                <a:off x="6301007" y="4221296"/>
                <a:ext cx="854236" cy="2183682"/>
                <a:chOff x="4764678" y="2381197"/>
                <a:chExt cx="854236" cy="2183682"/>
              </a:xfrm>
            </p:grpSpPr>
            <p:sp>
              <p:nvSpPr>
                <p:cNvPr id="1085" name="Google Shape;1085;p17"/>
                <p:cNvSpPr/>
                <p:nvPr/>
              </p:nvSpPr>
              <p:spPr>
                <a:xfrm rot="5400000">
                  <a:off x="5413547" y="3233111"/>
                  <a:ext cx="81600" cy="816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086" name="Google Shape;1086;p17"/>
                <p:cNvSpPr/>
                <p:nvPr/>
              </p:nvSpPr>
              <p:spPr>
                <a:xfrm rot="5400000">
                  <a:off x="4990440" y="3646853"/>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087" name="Google Shape;1087;p17"/>
                <p:cNvSpPr/>
                <p:nvPr/>
              </p:nvSpPr>
              <p:spPr>
                <a:xfrm rot="5400000">
                  <a:off x="4911704" y="4483279"/>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088" name="Google Shape;1088;p17"/>
                <p:cNvSpPr/>
                <p:nvPr/>
              </p:nvSpPr>
              <p:spPr>
                <a:xfrm rot="5400000">
                  <a:off x="5386126" y="3625434"/>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089" name="Google Shape;1089;p17"/>
                <p:cNvSpPr/>
                <p:nvPr/>
              </p:nvSpPr>
              <p:spPr>
                <a:xfrm rot="5400000">
                  <a:off x="4908135" y="3228799"/>
                  <a:ext cx="81600" cy="816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090" name="Google Shape;1090;p17"/>
                <p:cNvSpPr/>
                <p:nvPr/>
              </p:nvSpPr>
              <p:spPr>
                <a:xfrm rot="5400000">
                  <a:off x="4805478" y="3819042"/>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091" name="Google Shape;1091;p17"/>
                <p:cNvSpPr/>
                <p:nvPr/>
              </p:nvSpPr>
              <p:spPr>
                <a:xfrm rot="5400000">
                  <a:off x="5144995" y="3019315"/>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092" name="Google Shape;1092;p17"/>
                <p:cNvSpPr/>
                <p:nvPr/>
              </p:nvSpPr>
              <p:spPr>
                <a:xfrm rot="5400000">
                  <a:off x="5094502" y="2608265"/>
                  <a:ext cx="81600" cy="816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093" name="Google Shape;1093;p17"/>
                <p:cNvSpPr/>
                <p:nvPr/>
              </p:nvSpPr>
              <p:spPr>
                <a:xfrm rot="5400000">
                  <a:off x="4764678" y="2381197"/>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094" name="Google Shape;1094;p17"/>
                <p:cNvSpPr/>
                <p:nvPr/>
              </p:nvSpPr>
              <p:spPr>
                <a:xfrm rot="5400000">
                  <a:off x="5051341" y="4098703"/>
                  <a:ext cx="81600" cy="816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095" name="Google Shape;1095;p17"/>
                <p:cNvSpPr/>
                <p:nvPr/>
              </p:nvSpPr>
              <p:spPr>
                <a:xfrm rot="5400000">
                  <a:off x="5537314" y="3414709"/>
                  <a:ext cx="81600" cy="816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096" name="Google Shape;1096;p17"/>
                <p:cNvSpPr/>
                <p:nvPr/>
              </p:nvSpPr>
              <p:spPr>
                <a:xfrm rot="5400000">
                  <a:off x="4936397" y="2896201"/>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097" name="Google Shape;1097;p17"/>
                <p:cNvSpPr/>
                <p:nvPr/>
              </p:nvSpPr>
              <p:spPr>
                <a:xfrm rot="5400000">
                  <a:off x="5198912" y="3401819"/>
                  <a:ext cx="81600" cy="816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grpSp>
          <p:grpSp>
            <p:nvGrpSpPr>
              <p:cNvPr id="1098" name="Google Shape;1098;p17"/>
              <p:cNvGrpSpPr/>
              <p:nvPr/>
            </p:nvGrpSpPr>
            <p:grpSpPr>
              <a:xfrm>
                <a:off x="4942547" y="4466785"/>
                <a:ext cx="1104647" cy="2212153"/>
                <a:chOff x="4725103" y="2381197"/>
                <a:chExt cx="1104647" cy="2212153"/>
              </a:xfrm>
            </p:grpSpPr>
            <p:sp>
              <p:nvSpPr>
                <p:cNvPr id="1099" name="Google Shape;1099;p17"/>
                <p:cNvSpPr/>
                <p:nvPr/>
              </p:nvSpPr>
              <p:spPr>
                <a:xfrm rot="5400000">
                  <a:off x="5413547" y="3233111"/>
                  <a:ext cx="81600" cy="816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00" name="Google Shape;1100;p17"/>
                <p:cNvSpPr/>
                <p:nvPr/>
              </p:nvSpPr>
              <p:spPr>
                <a:xfrm rot="5400000">
                  <a:off x="4990440" y="3646853"/>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01" name="Google Shape;1101;p17"/>
                <p:cNvSpPr/>
                <p:nvPr/>
              </p:nvSpPr>
              <p:spPr>
                <a:xfrm rot="5400000">
                  <a:off x="4725103" y="4511750"/>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02" name="Google Shape;1102;p17"/>
                <p:cNvSpPr/>
                <p:nvPr/>
              </p:nvSpPr>
              <p:spPr>
                <a:xfrm rot="5400000">
                  <a:off x="5748150" y="3481382"/>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03" name="Google Shape;1103;p17"/>
                <p:cNvSpPr/>
                <p:nvPr/>
              </p:nvSpPr>
              <p:spPr>
                <a:xfrm rot="5400000">
                  <a:off x="4908135" y="3228799"/>
                  <a:ext cx="81600" cy="816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04" name="Google Shape;1104;p17"/>
                <p:cNvSpPr/>
                <p:nvPr/>
              </p:nvSpPr>
              <p:spPr>
                <a:xfrm rot="5400000">
                  <a:off x="5018930" y="2551542"/>
                  <a:ext cx="81600" cy="816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05" name="Google Shape;1105;p17"/>
                <p:cNvSpPr/>
                <p:nvPr/>
              </p:nvSpPr>
              <p:spPr>
                <a:xfrm rot="5400000">
                  <a:off x="4764678" y="2381197"/>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grpSp>
          <p:grpSp>
            <p:nvGrpSpPr>
              <p:cNvPr id="1106" name="Google Shape;1106;p17"/>
              <p:cNvGrpSpPr/>
              <p:nvPr/>
            </p:nvGrpSpPr>
            <p:grpSpPr>
              <a:xfrm>
                <a:off x="5089698" y="5959409"/>
                <a:ext cx="887827" cy="2183682"/>
                <a:chOff x="4764678" y="2381197"/>
                <a:chExt cx="887827" cy="2183682"/>
              </a:xfrm>
            </p:grpSpPr>
            <p:sp>
              <p:nvSpPr>
                <p:cNvPr id="1107" name="Google Shape;1107;p17"/>
                <p:cNvSpPr/>
                <p:nvPr/>
              </p:nvSpPr>
              <p:spPr>
                <a:xfrm rot="5400000">
                  <a:off x="4990440" y="3646853"/>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08" name="Google Shape;1108;p17"/>
                <p:cNvSpPr/>
                <p:nvPr/>
              </p:nvSpPr>
              <p:spPr>
                <a:xfrm rot="5400000">
                  <a:off x="4911704" y="4483279"/>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09" name="Google Shape;1109;p17"/>
                <p:cNvSpPr/>
                <p:nvPr/>
              </p:nvSpPr>
              <p:spPr>
                <a:xfrm rot="5400000">
                  <a:off x="5386126" y="3625434"/>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10" name="Google Shape;1110;p17"/>
                <p:cNvSpPr/>
                <p:nvPr/>
              </p:nvSpPr>
              <p:spPr>
                <a:xfrm rot="5400000">
                  <a:off x="4908135" y="3228799"/>
                  <a:ext cx="81600" cy="816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11" name="Google Shape;1111;p17"/>
                <p:cNvSpPr/>
                <p:nvPr/>
              </p:nvSpPr>
              <p:spPr>
                <a:xfrm rot="5400000">
                  <a:off x="5553754" y="3037829"/>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12" name="Google Shape;1112;p17"/>
                <p:cNvSpPr/>
                <p:nvPr/>
              </p:nvSpPr>
              <p:spPr>
                <a:xfrm rot="5400000">
                  <a:off x="5570905" y="2600331"/>
                  <a:ext cx="81600" cy="816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13" name="Google Shape;1113;p17"/>
                <p:cNvSpPr/>
                <p:nvPr/>
              </p:nvSpPr>
              <p:spPr>
                <a:xfrm rot="5400000">
                  <a:off x="4764678" y="2381197"/>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grpSp>
          <p:grpSp>
            <p:nvGrpSpPr>
              <p:cNvPr id="1114" name="Google Shape;1114;p17"/>
              <p:cNvGrpSpPr/>
              <p:nvPr/>
            </p:nvGrpSpPr>
            <p:grpSpPr>
              <a:xfrm>
                <a:off x="5169239" y="3458256"/>
                <a:ext cx="879528" cy="1347256"/>
                <a:chOff x="4615619" y="2381197"/>
                <a:chExt cx="879528" cy="1347256"/>
              </a:xfrm>
            </p:grpSpPr>
            <p:sp>
              <p:nvSpPr>
                <p:cNvPr id="1115" name="Google Shape;1115;p17"/>
                <p:cNvSpPr/>
                <p:nvPr/>
              </p:nvSpPr>
              <p:spPr>
                <a:xfrm rot="5400000">
                  <a:off x="5413547" y="3322820"/>
                  <a:ext cx="81600" cy="816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16" name="Google Shape;1116;p17"/>
                <p:cNvSpPr/>
                <p:nvPr/>
              </p:nvSpPr>
              <p:spPr>
                <a:xfrm rot="5400000">
                  <a:off x="4990440" y="3646853"/>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17" name="Google Shape;1117;p17"/>
                <p:cNvSpPr/>
                <p:nvPr/>
              </p:nvSpPr>
              <p:spPr>
                <a:xfrm rot="5400000">
                  <a:off x="5386126" y="3625434"/>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18" name="Google Shape;1118;p17"/>
                <p:cNvSpPr/>
                <p:nvPr/>
              </p:nvSpPr>
              <p:spPr>
                <a:xfrm rot="5400000" flipH="1">
                  <a:off x="4908069" y="3356847"/>
                  <a:ext cx="85800" cy="858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19" name="Google Shape;1119;p17"/>
                <p:cNvSpPr/>
                <p:nvPr/>
              </p:nvSpPr>
              <p:spPr>
                <a:xfrm rot="5400000">
                  <a:off x="4615619" y="2543505"/>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20" name="Google Shape;1120;p17"/>
                <p:cNvSpPr/>
                <p:nvPr/>
              </p:nvSpPr>
              <p:spPr>
                <a:xfrm rot="5400000">
                  <a:off x="5094502" y="2608265"/>
                  <a:ext cx="81600" cy="816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21" name="Google Shape;1121;p17"/>
                <p:cNvSpPr/>
                <p:nvPr/>
              </p:nvSpPr>
              <p:spPr>
                <a:xfrm rot="5400000">
                  <a:off x="4764678" y="2381197"/>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grpSp>
          <p:grpSp>
            <p:nvGrpSpPr>
              <p:cNvPr id="1122" name="Google Shape;1122;p17"/>
              <p:cNvGrpSpPr/>
              <p:nvPr/>
            </p:nvGrpSpPr>
            <p:grpSpPr>
              <a:xfrm>
                <a:off x="1781721" y="3807879"/>
                <a:ext cx="730469" cy="2183682"/>
                <a:chOff x="4764678" y="2381197"/>
                <a:chExt cx="730469" cy="2183682"/>
              </a:xfrm>
            </p:grpSpPr>
            <p:sp>
              <p:nvSpPr>
                <p:cNvPr id="1123" name="Google Shape;1123;p17"/>
                <p:cNvSpPr/>
                <p:nvPr/>
              </p:nvSpPr>
              <p:spPr>
                <a:xfrm rot="5400000">
                  <a:off x="5413547" y="3233111"/>
                  <a:ext cx="81600" cy="816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24" name="Google Shape;1124;p17"/>
                <p:cNvSpPr/>
                <p:nvPr/>
              </p:nvSpPr>
              <p:spPr>
                <a:xfrm rot="5400000">
                  <a:off x="4990440" y="3646853"/>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25" name="Google Shape;1125;p17"/>
                <p:cNvSpPr/>
                <p:nvPr/>
              </p:nvSpPr>
              <p:spPr>
                <a:xfrm rot="5400000">
                  <a:off x="4911704" y="4483279"/>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26" name="Google Shape;1126;p17"/>
                <p:cNvSpPr/>
                <p:nvPr/>
              </p:nvSpPr>
              <p:spPr>
                <a:xfrm rot="5400000">
                  <a:off x="5386126" y="3625434"/>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27" name="Google Shape;1127;p17"/>
                <p:cNvSpPr/>
                <p:nvPr/>
              </p:nvSpPr>
              <p:spPr>
                <a:xfrm rot="5400000">
                  <a:off x="4908135" y="3228799"/>
                  <a:ext cx="81600" cy="816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28" name="Google Shape;1128;p17"/>
                <p:cNvSpPr/>
                <p:nvPr/>
              </p:nvSpPr>
              <p:spPr>
                <a:xfrm rot="5400000">
                  <a:off x="5144995" y="3019315"/>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29" name="Google Shape;1129;p17"/>
                <p:cNvSpPr/>
                <p:nvPr/>
              </p:nvSpPr>
              <p:spPr>
                <a:xfrm rot="5400000">
                  <a:off x="5094502" y="2608265"/>
                  <a:ext cx="81600" cy="816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30" name="Google Shape;1130;p17"/>
                <p:cNvSpPr/>
                <p:nvPr/>
              </p:nvSpPr>
              <p:spPr>
                <a:xfrm rot="5400000">
                  <a:off x="4764678" y="2381197"/>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grpSp>
          <p:grpSp>
            <p:nvGrpSpPr>
              <p:cNvPr id="1131" name="Google Shape;1131;p17"/>
              <p:cNvGrpSpPr/>
              <p:nvPr/>
            </p:nvGrpSpPr>
            <p:grpSpPr>
              <a:xfrm rot="3544651">
                <a:off x="1755127" y="6502612"/>
                <a:ext cx="730500" cy="2183775"/>
                <a:chOff x="4764678" y="2381197"/>
                <a:chExt cx="730469" cy="2183682"/>
              </a:xfrm>
            </p:grpSpPr>
            <p:sp>
              <p:nvSpPr>
                <p:cNvPr id="1132" name="Google Shape;1132;p17"/>
                <p:cNvSpPr/>
                <p:nvPr/>
              </p:nvSpPr>
              <p:spPr>
                <a:xfrm rot="5400000">
                  <a:off x="5413547" y="3233111"/>
                  <a:ext cx="81600" cy="816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33" name="Google Shape;1133;p17"/>
                <p:cNvSpPr/>
                <p:nvPr/>
              </p:nvSpPr>
              <p:spPr>
                <a:xfrm rot="5400000">
                  <a:off x="4990440" y="3646853"/>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34" name="Google Shape;1134;p17"/>
                <p:cNvSpPr/>
                <p:nvPr/>
              </p:nvSpPr>
              <p:spPr>
                <a:xfrm rot="5400000">
                  <a:off x="4911704" y="4483279"/>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35" name="Google Shape;1135;p17"/>
                <p:cNvSpPr/>
                <p:nvPr/>
              </p:nvSpPr>
              <p:spPr>
                <a:xfrm rot="5400000">
                  <a:off x="5386126" y="3625434"/>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36" name="Google Shape;1136;p17"/>
                <p:cNvSpPr/>
                <p:nvPr/>
              </p:nvSpPr>
              <p:spPr>
                <a:xfrm rot="5400000">
                  <a:off x="4908135" y="3228799"/>
                  <a:ext cx="81600" cy="816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37" name="Google Shape;1137;p17"/>
                <p:cNvSpPr/>
                <p:nvPr/>
              </p:nvSpPr>
              <p:spPr>
                <a:xfrm rot="5400000">
                  <a:off x="5144995" y="3019315"/>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38" name="Google Shape;1138;p17"/>
                <p:cNvSpPr/>
                <p:nvPr/>
              </p:nvSpPr>
              <p:spPr>
                <a:xfrm rot="5400000">
                  <a:off x="5094502" y="2608265"/>
                  <a:ext cx="81600" cy="816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39" name="Google Shape;1139;p17"/>
                <p:cNvSpPr/>
                <p:nvPr/>
              </p:nvSpPr>
              <p:spPr>
                <a:xfrm rot="5400000">
                  <a:off x="4764678" y="2381197"/>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grpSp>
          <p:grpSp>
            <p:nvGrpSpPr>
              <p:cNvPr id="1140" name="Google Shape;1140;p17"/>
              <p:cNvGrpSpPr/>
              <p:nvPr/>
            </p:nvGrpSpPr>
            <p:grpSpPr>
              <a:xfrm rot="-6380947">
                <a:off x="1216835" y="5383593"/>
                <a:ext cx="730496" cy="1347306"/>
                <a:chOff x="4764678" y="2381197"/>
                <a:chExt cx="730469" cy="1347256"/>
              </a:xfrm>
            </p:grpSpPr>
            <p:sp>
              <p:nvSpPr>
                <p:cNvPr id="1141" name="Google Shape;1141;p17"/>
                <p:cNvSpPr/>
                <p:nvPr/>
              </p:nvSpPr>
              <p:spPr>
                <a:xfrm rot="5400000">
                  <a:off x="5413547" y="3233111"/>
                  <a:ext cx="81600" cy="816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42" name="Google Shape;1142;p17"/>
                <p:cNvSpPr/>
                <p:nvPr/>
              </p:nvSpPr>
              <p:spPr>
                <a:xfrm rot="5400000">
                  <a:off x="4990440" y="3646853"/>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43" name="Google Shape;1143;p17"/>
                <p:cNvSpPr/>
                <p:nvPr/>
              </p:nvSpPr>
              <p:spPr>
                <a:xfrm rot="5400000">
                  <a:off x="5386126" y="3625434"/>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44" name="Google Shape;1144;p17"/>
                <p:cNvSpPr/>
                <p:nvPr/>
              </p:nvSpPr>
              <p:spPr>
                <a:xfrm rot="5400000">
                  <a:off x="4908135" y="3228799"/>
                  <a:ext cx="81600" cy="816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45" name="Google Shape;1145;p17"/>
                <p:cNvSpPr/>
                <p:nvPr/>
              </p:nvSpPr>
              <p:spPr>
                <a:xfrm rot="5400000">
                  <a:off x="5144995" y="3019315"/>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46" name="Google Shape;1146;p17"/>
                <p:cNvSpPr/>
                <p:nvPr/>
              </p:nvSpPr>
              <p:spPr>
                <a:xfrm rot="5400000">
                  <a:off x="5094502" y="2608265"/>
                  <a:ext cx="81600" cy="81600"/>
                </a:xfrm>
                <a:prstGeom prst="rect">
                  <a:avLst/>
                </a:prstGeom>
                <a:solidFill>
                  <a:srgbClr val="FF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47" name="Google Shape;1147;p17"/>
                <p:cNvSpPr/>
                <p:nvPr/>
              </p:nvSpPr>
              <p:spPr>
                <a:xfrm rot="5400000">
                  <a:off x="4764678" y="2381197"/>
                  <a:ext cx="81600" cy="81600"/>
                </a:xfrm>
                <a:prstGeom prst="rect">
                  <a:avLst/>
                </a:prstGeom>
                <a:solidFill>
                  <a:srgbClr val="CC0000"/>
                </a:solidFill>
                <a:ln>
                  <a:noFill/>
                </a:ln>
              </p:spPr>
              <p:txBody>
                <a:bodyPr spcFirstLastPara="1" wrap="square" lIns="60950" tIns="30450" rIns="60950" bIns="304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grpSp>
        </p:grpSp>
        <p:grpSp>
          <p:nvGrpSpPr>
            <p:cNvPr id="1179" name="Google Shape;1179;p17"/>
            <p:cNvGrpSpPr/>
            <p:nvPr/>
          </p:nvGrpSpPr>
          <p:grpSpPr>
            <a:xfrm>
              <a:off x="711280" y="1898908"/>
              <a:ext cx="4216124" cy="4350314"/>
              <a:chOff x="4940" y="789851"/>
              <a:chExt cx="5434550" cy="5897931"/>
            </a:xfrm>
          </p:grpSpPr>
          <p:sp>
            <p:nvSpPr>
              <p:cNvPr id="1180" name="Google Shape;1180;p17"/>
              <p:cNvSpPr txBox="1"/>
              <p:nvPr/>
            </p:nvSpPr>
            <p:spPr>
              <a:xfrm>
                <a:off x="3626090" y="2089998"/>
                <a:ext cx="1605600" cy="166800"/>
              </a:xfrm>
              <a:prstGeom prst="rect">
                <a:avLst/>
              </a:prstGeom>
              <a:noFill/>
              <a:ln>
                <a:noFill/>
              </a:ln>
            </p:spPr>
            <p:txBody>
              <a:bodyPr spcFirstLastPara="1" wrap="square" lIns="0" tIns="0" rIns="0" bIns="0" anchor="t" anchorCtr="0">
                <a:spAutoFit/>
              </a:bodyPr>
              <a:lstStyle/>
              <a:p>
                <a:pPr marL="59269"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tx1"/>
                    </a:solidFill>
                    <a:latin typeface="Arial"/>
                    <a:ea typeface="Arial"/>
                    <a:cs typeface="Arial"/>
                    <a:sym typeface="Arial"/>
                  </a:rPr>
                  <a:t>Rogue Access Points</a:t>
                </a:r>
                <a:endParaRPr sz="800" b="0" i="0" u="none" strike="noStrike" cap="none">
                  <a:solidFill>
                    <a:schemeClr val="tx1"/>
                  </a:solidFill>
                  <a:latin typeface="Arial"/>
                  <a:ea typeface="Arial"/>
                  <a:cs typeface="Arial"/>
                  <a:sym typeface="Arial"/>
                </a:endParaRPr>
              </a:p>
            </p:txBody>
          </p:sp>
          <p:sp>
            <p:nvSpPr>
              <p:cNvPr id="1181" name="Google Shape;1181;p17"/>
              <p:cNvSpPr txBox="1"/>
              <p:nvPr/>
            </p:nvSpPr>
            <p:spPr>
              <a:xfrm>
                <a:off x="49085" y="2112298"/>
                <a:ext cx="1039500" cy="333900"/>
              </a:xfrm>
              <a:prstGeom prst="rect">
                <a:avLst/>
              </a:prstGeom>
              <a:noFill/>
              <a:ln>
                <a:noFill/>
              </a:ln>
            </p:spPr>
            <p:txBody>
              <a:bodyPr spcFirstLastPara="1" wrap="square" lIns="0" tIns="0" rIns="0" bIns="0" anchor="t" anchorCtr="0">
                <a:spAutoFit/>
              </a:bodyPr>
              <a:lstStyle/>
              <a:p>
                <a:pPr marL="59269"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tx1"/>
                    </a:solidFill>
                    <a:latin typeface="Arial"/>
                    <a:ea typeface="Arial"/>
                    <a:cs typeface="Arial"/>
                    <a:sym typeface="Arial"/>
                  </a:rPr>
                  <a:t>Unsecured </a:t>
                </a:r>
                <a:br>
                  <a:rPr lang="en-US" sz="800" b="0" i="0" u="none" strike="noStrike" cap="none">
                    <a:solidFill>
                      <a:schemeClr val="tx1"/>
                    </a:solidFill>
                    <a:latin typeface="Arial"/>
                    <a:ea typeface="Arial"/>
                    <a:cs typeface="Arial"/>
                    <a:sym typeface="Arial"/>
                  </a:rPr>
                </a:br>
                <a:r>
                  <a:rPr lang="en-US" sz="800" b="0" i="0" u="none" strike="noStrike" cap="none">
                    <a:solidFill>
                      <a:schemeClr val="tx1"/>
                    </a:solidFill>
                    <a:latin typeface="Arial"/>
                    <a:ea typeface="Arial"/>
                    <a:cs typeface="Arial"/>
                    <a:sym typeface="Arial"/>
                  </a:rPr>
                  <a:t>Wi-Fi Networks</a:t>
                </a:r>
                <a:endParaRPr sz="800" b="0" i="0" u="none" strike="noStrike" cap="none">
                  <a:solidFill>
                    <a:schemeClr val="tx1"/>
                  </a:solidFill>
                  <a:latin typeface="Arial"/>
                  <a:ea typeface="Arial"/>
                  <a:cs typeface="Arial"/>
                  <a:sym typeface="Arial"/>
                </a:endParaRPr>
              </a:p>
            </p:txBody>
          </p:sp>
          <p:sp>
            <p:nvSpPr>
              <p:cNvPr id="1182" name="Google Shape;1182;p17"/>
              <p:cNvSpPr txBox="1"/>
              <p:nvPr/>
            </p:nvSpPr>
            <p:spPr>
              <a:xfrm>
                <a:off x="3674696" y="5374157"/>
                <a:ext cx="1578900" cy="333900"/>
              </a:xfrm>
              <a:prstGeom prst="rect">
                <a:avLst/>
              </a:prstGeom>
              <a:noFill/>
              <a:ln>
                <a:noFill/>
              </a:ln>
            </p:spPr>
            <p:txBody>
              <a:bodyPr spcFirstLastPara="1" wrap="square" lIns="0" tIns="0" rIns="0" bIns="0" anchor="t" anchorCtr="0">
                <a:spAutoFit/>
              </a:bodyPr>
              <a:lstStyle/>
              <a:p>
                <a:pPr marL="59269"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tx1"/>
                    </a:solidFill>
                    <a:latin typeface="Arial"/>
                    <a:ea typeface="Arial"/>
                    <a:cs typeface="Arial"/>
                    <a:sym typeface="Arial"/>
                  </a:rPr>
                  <a:t>Danger Zones: Networks with Past Attacks</a:t>
                </a:r>
                <a:endParaRPr sz="800" b="0" i="0" u="none" strike="noStrike" cap="none">
                  <a:solidFill>
                    <a:schemeClr val="tx1"/>
                  </a:solidFill>
                  <a:latin typeface="Arial"/>
                  <a:ea typeface="Arial"/>
                  <a:cs typeface="Arial"/>
                  <a:sym typeface="Arial"/>
                </a:endParaRPr>
              </a:p>
            </p:txBody>
          </p:sp>
          <p:sp>
            <p:nvSpPr>
              <p:cNvPr id="1183" name="Google Shape;1183;p17"/>
              <p:cNvSpPr txBox="1"/>
              <p:nvPr/>
            </p:nvSpPr>
            <p:spPr>
              <a:xfrm>
                <a:off x="1450172" y="6520982"/>
                <a:ext cx="1371600" cy="166800"/>
              </a:xfrm>
              <a:prstGeom prst="rect">
                <a:avLst/>
              </a:prstGeom>
              <a:noFill/>
              <a:ln>
                <a:noFill/>
              </a:ln>
            </p:spPr>
            <p:txBody>
              <a:bodyPr spcFirstLastPara="1" wrap="square" lIns="0" tIns="0" rIns="0" bIns="0" anchor="t" anchorCtr="0">
                <a:spAutoFit/>
              </a:bodyPr>
              <a:lstStyle/>
              <a:p>
                <a:pPr marL="59269"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tx1"/>
                    </a:solidFill>
                    <a:latin typeface="Arial"/>
                    <a:ea typeface="Arial"/>
                    <a:cs typeface="Arial"/>
                    <a:sym typeface="Arial"/>
                  </a:rPr>
                  <a:t>Suspicious Profile</a:t>
                </a:r>
                <a:endParaRPr sz="800" b="0" i="0" u="none" strike="noStrike" cap="none">
                  <a:solidFill>
                    <a:schemeClr val="tx1"/>
                  </a:solidFill>
                  <a:latin typeface="Arial"/>
                  <a:ea typeface="Arial"/>
                  <a:cs typeface="Arial"/>
                  <a:sym typeface="Arial"/>
                </a:endParaRPr>
              </a:p>
            </p:txBody>
          </p:sp>
          <p:sp>
            <p:nvSpPr>
              <p:cNvPr id="1184" name="Google Shape;1184;p17"/>
              <p:cNvSpPr txBox="1"/>
              <p:nvPr/>
            </p:nvSpPr>
            <p:spPr>
              <a:xfrm>
                <a:off x="538101" y="905801"/>
                <a:ext cx="1371600" cy="166800"/>
              </a:xfrm>
              <a:prstGeom prst="rect">
                <a:avLst/>
              </a:prstGeom>
              <a:noFill/>
              <a:ln>
                <a:noFill/>
              </a:ln>
            </p:spPr>
            <p:txBody>
              <a:bodyPr spcFirstLastPara="1" wrap="square" lIns="0" tIns="0" rIns="0" bIns="0" anchor="t" anchorCtr="0">
                <a:spAutoFit/>
              </a:bodyPr>
              <a:lstStyle/>
              <a:p>
                <a:pPr marL="59269" marR="0" lvl="0" indent="0" algn="ctr" rtl="0">
                  <a:lnSpc>
                    <a:spcPct val="100000"/>
                  </a:lnSpc>
                  <a:spcBef>
                    <a:spcPts val="0"/>
                  </a:spcBef>
                  <a:spcAft>
                    <a:spcPts val="0"/>
                  </a:spcAft>
                  <a:buClr>
                    <a:srgbClr val="000000"/>
                  </a:buClr>
                  <a:buSzPts val="800"/>
                  <a:buFont typeface="Arial"/>
                  <a:buNone/>
                </a:pPr>
                <a:r>
                  <a:rPr lang="en-US" sz="800" b="0" i="0" u="none" strike="noStrike" cap="none" dirty="0">
                    <a:solidFill>
                      <a:schemeClr val="tx1"/>
                    </a:solidFill>
                    <a:latin typeface="Arial"/>
                    <a:ea typeface="Arial"/>
                    <a:cs typeface="Arial"/>
                    <a:sym typeface="Arial"/>
                  </a:rPr>
                  <a:t>Malicious Apps</a:t>
                </a:r>
                <a:endParaRPr sz="800" b="0" i="0" u="none" strike="noStrike" cap="none" dirty="0">
                  <a:solidFill>
                    <a:schemeClr val="tx1"/>
                  </a:solidFill>
                  <a:latin typeface="Arial"/>
                  <a:ea typeface="Arial"/>
                  <a:cs typeface="Arial"/>
                  <a:sym typeface="Arial"/>
                </a:endParaRPr>
              </a:p>
            </p:txBody>
          </p:sp>
          <p:sp>
            <p:nvSpPr>
              <p:cNvPr id="1185" name="Google Shape;1185;p17"/>
              <p:cNvSpPr txBox="1"/>
              <p:nvPr/>
            </p:nvSpPr>
            <p:spPr>
              <a:xfrm>
                <a:off x="3640895" y="897276"/>
                <a:ext cx="1291500" cy="333900"/>
              </a:xfrm>
              <a:prstGeom prst="rect">
                <a:avLst/>
              </a:prstGeom>
              <a:noFill/>
              <a:ln>
                <a:noFill/>
              </a:ln>
            </p:spPr>
            <p:txBody>
              <a:bodyPr spcFirstLastPara="1" wrap="square" lIns="0" tIns="0" rIns="0" bIns="0" anchor="t" anchorCtr="0">
                <a:spAutoFit/>
              </a:bodyPr>
              <a:lstStyle/>
              <a:p>
                <a:pPr marL="59269"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tx1"/>
                    </a:solidFill>
                    <a:latin typeface="Arial"/>
                    <a:ea typeface="Arial"/>
                    <a:cs typeface="Arial"/>
                    <a:sym typeface="Arial"/>
                  </a:rPr>
                  <a:t>Phishing Attacks – </a:t>
                </a:r>
                <a:br>
                  <a:rPr lang="en-US" sz="800" b="0" i="0" u="none" strike="noStrike" cap="none">
                    <a:solidFill>
                      <a:schemeClr val="tx1"/>
                    </a:solidFill>
                    <a:latin typeface="Arial"/>
                    <a:ea typeface="Arial"/>
                    <a:cs typeface="Arial"/>
                    <a:sym typeface="Arial"/>
                  </a:rPr>
                </a:br>
                <a:r>
                  <a:rPr lang="en-US" sz="800" b="0" i="0" u="none" strike="noStrike" cap="none">
                    <a:solidFill>
                      <a:schemeClr val="tx1"/>
                    </a:solidFill>
                    <a:latin typeface="Arial"/>
                    <a:ea typeface="Arial"/>
                    <a:cs typeface="Arial"/>
                    <a:sym typeface="Arial"/>
                  </a:rPr>
                  <a:t>Link tapped</a:t>
                </a:r>
                <a:endParaRPr sz="800" b="0" i="0" u="none" strike="noStrike" cap="none">
                  <a:solidFill>
                    <a:schemeClr val="tx1"/>
                  </a:solidFill>
                  <a:latin typeface="Arial"/>
                  <a:ea typeface="Arial"/>
                  <a:cs typeface="Arial"/>
                  <a:sym typeface="Arial"/>
                </a:endParaRPr>
              </a:p>
            </p:txBody>
          </p:sp>
          <p:sp>
            <p:nvSpPr>
              <p:cNvPr id="1186" name="Google Shape;1186;p17"/>
              <p:cNvSpPr txBox="1"/>
              <p:nvPr/>
            </p:nvSpPr>
            <p:spPr>
              <a:xfrm>
                <a:off x="436108" y="4148515"/>
                <a:ext cx="1115700" cy="333900"/>
              </a:xfrm>
              <a:prstGeom prst="rect">
                <a:avLst/>
              </a:prstGeom>
              <a:noFill/>
              <a:ln>
                <a:noFill/>
              </a:ln>
            </p:spPr>
            <p:txBody>
              <a:bodyPr spcFirstLastPara="1" wrap="square" lIns="0" tIns="0" rIns="0" bIns="0" anchor="t" anchorCtr="0">
                <a:spAutoFit/>
              </a:bodyPr>
              <a:lstStyle/>
              <a:p>
                <a:pPr marL="59269"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tx1"/>
                    </a:solidFill>
                    <a:latin typeface="Arial"/>
                    <a:ea typeface="Arial"/>
                    <a:cs typeface="Arial"/>
                    <a:sym typeface="Arial"/>
                  </a:rPr>
                  <a:t>Phishing Attacks - Link Visited</a:t>
                </a:r>
                <a:endParaRPr sz="800" b="0" i="0" u="none" strike="noStrike" cap="none">
                  <a:solidFill>
                    <a:schemeClr val="tx1"/>
                  </a:solidFill>
                  <a:latin typeface="Arial"/>
                  <a:ea typeface="Arial"/>
                  <a:cs typeface="Arial"/>
                  <a:sym typeface="Arial"/>
                </a:endParaRPr>
              </a:p>
            </p:txBody>
          </p:sp>
          <p:sp>
            <p:nvSpPr>
              <p:cNvPr id="1187" name="Google Shape;1187;p17"/>
              <p:cNvSpPr txBox="1"/>
              <p:nvPr/>
            </p:nvSpPr>
            <p:spPr>
              <a:xfrm>
                <a:off x="3752510" y="2785911"/>
                <a:ext cx="1371600" cy="166800"/>
              </a:xfrm>
              <a:prstGeom prst="rect">
                <a:avLst/>
              </a:prstGeom>
              <a:noFill/>
              <a:ln>
                <a:noFill/>
              </a:ln>
            </p:spPr>
            <p:txBody>
              <a:bodyPr spcFirstLastPara="1" wrap="square" lIns="0" tIns="0" rIns="0" bIns="0" anchor="t" anchorCtr="0">
                <a:spAutoFit/>
              </a:bodyPr>
              <a:lstStyle/>
              <a:p>
                <a:pPr marL="59269"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tx1"/>
                    </a:solidFill>
                    <a:latin typeface="Arial"/>
                    <a:ea typeface="Arial"/>
                    <a:cs typeface="Arial"/>
                    <a:sym typeface="Arial"/>
                  </a:rPr>
                  <a:t>Developer Mode</a:t>
                </a:r>
                <a:endParaRPr sz="800" b="0" i="0" u="none" strike="noStrike" cap="none">
                  <a:solidFill>
                    <a:schemeClr val="tx1"/>
                  </a:solidFill>
                  <a:latin typeface="Arial"/>
                  <a:ea typeface="Arial"/>
                  <a:cs typeface="Arial"/>
                  <a:sym typeface="Arial"/>
                </a:endParaRPr>
              </a:p>
            </p:txBody>
          </p:sp>
          <p:sp>
            <p:nvSpPr>
              <p:cNvPr id="1188" name="Google Shape;1188;p17"/>
              <p:cNvSpPr txBox="1"/>
              <p:nvPr/>
            </p:nvSpPr>
            <p:spPr>
              <a:xfrm>
                <a:off x="215137" y="4553240"/>
                <a:ext cx="1298400" cy="500700"/>
              </a:xfrm>
              <a:prstGeom prst="rect">
                <a:avLst/>
              </a:prstGeom>
              <a:noFill/>
              <a:ln>
                <a:noFill/>
              </a:ln>
            </p:spPr>
            <p:txBody>
              <a:bodyPr spcFirstLastPara="1" wrap="square" lIns="0" tIns="0" rIns="0" bIns="0" anchor="t" anchorCtr="0">
                <a:spAutoFit/>
              </a:bodyPr>
              <a:lstStyle/>
              <a:p>
                <a:pPr marL="59269"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tx1"/>
                    </a:solidFill>
                    <a:latin typeface="Arial"/>
                    <a:ea typeface="Arial"/>
                    <a:cs typeface="Arial"/>
                    <a:sym typeface="Arial"/>
                  </a:rPr>
                  <a:t>Danger Zones: </a:t>
                </a:r>
                <a:endParaRPr sz="800" b="0" i="0" u="none" strike="noStrike" cap="none">
                  <a:solidFill>
                    <a:schemeClr val="tx1"/>
                  </a:solidFill>
                  <a:latin typeface="Arial"/>
                  <a:ea typeface="Arial"/>
                  <a:cs typeface="Arial"/>
                  <a:sym typeface="Arial"/>
                </a:endParaRPr>
              </a:p>
              <a:p>
                <a:pPr marL="59269"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tx1"/>
                    </a:solidFill>
                    <a:latin typeface="Arial"/>
                    <a:ea typeface="Arial"/>
                    <a:cs typeface="Arial"/>
                    <a:sym typeface="Arial"/>
                  </a:rPr>
                  <a:t>Networks with Past Attacks</a:t>
                </a:r>
                <a:endParaRPr sz="800" b="0" i="0" u="none" strike="noStrike" cap="none">
                  <a:solidFill>
                    <a:schemeClr val="tx1"/>
                  </a:solidFill>
                  <a:latin typeface="Arial"/>
                  <a:ea typeface="Arial"/>
                  <a:cs typeface="Arial"/>
                  <a:sym typeface="Arial"/>
                </a:endParaRPr>
              </a:p>
            </p:txBody>
          </p:sp>
          <p:sp>
            <p:nvSpPr>
              <p:cNvPr id="1189" name="Google Shape;1189;p17"/>
              <p:cNvSpPr txBox="1"/>
              <p:nvPr/>
            </p:nvSpPr>
            <p:spPr>
              <a:xfrm>
                <a:off x="3818487" y="3313186"/>
                <a:ext cx="1346100" cy="166800"/>
              </a:xfrm>
              <a:prstGeom prst="rect">
                <a:avLst/>
              </a:prstGeom>
              <a:noFill/>
              <a:ln>
                <a:noFill/>
              </a:ln>
            </p:spPr>
            <p:txBody>
              <a:bodyPr spcFirstLastPara="1" wrap="square" lIns="0" tIns="0" rIns="0" bIns="0" anchor="t" anchorCtr="0">
                <a:spAutoFit/>
              </a:bodyPr>
              <a:lstStyle/>
              <a:p>
                <a:pPr marL="59269"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tx1"/>
                    </a:solidFill>
                    <a:latin typeface="Arial"/>
                    <a:ea typeface="Arial"/>
                    <a:cs typeface="Arial"/>
                    <a:sym typeface="Arial"/>
                  </a:rPr>
                  <a:t>Device Pin Not Set</a:t>
                </a:r>
                <a:endParaRPr sz="800" b="0" i="0" u="none" strike="noStrike" cap="none">
                  <a:solidFill>
                    <a:schemeClr val="tx1"/>
                  </a:solidFill>
                  <a:latin typeface="Arial"/>
                  <a:ea typeface="Arial"/>
                  <a:cs typeface="Arial"/>
                  <a:sym typeface="Arial"/>
                </a:endParaRPr>
              </a:p>
            </p:txBody>
          </p:sp>
          <p:sp>
            <p:nvSpPr>
              <p:cNvPr id="1190" name="Google Shape;1190;p17"/>
              <p:cNvSpPr txBox="1"/>
              <p:nvPr/>
            </p:nvSpPr>
            <p:spPr>
              <a:xfrm>
                <a:off x="3662030" y="4190624"/>
                <a:ext cx="1264500" cy="333900"/>
              </a:xfrm>
              <a:prstGeom prst="rect">
                <a:avLst/>
              </a:prstGeom>
              <a:noFill/>
              <a:ln>
                <a:noFill/>
              </a:ln>
            </p:spPr>
            <p:txBody>
              <a:bodyPr spcFirstLastPara="1" wrap="square" lIns="0" tIns="0" rIns="0" bIns="0" anchor="t" anchorCtr="0">
                <a:spAutoFit/>
              </a:bodyPr>
              <a:lstStyle/>
              <a:p>
                <a:pPr marL="59269"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tx1"/>
                    </a:solidFill>
                    <a:latin typeface="Arial"/>
                    <a:ea typeface="Arial"/>
                    <a:cs typeface="Arial"/>
                    <a:sym typeface="Arial"/>
                  </a:rPr>
                  <a:t>DNS Change to Unknown</a:t>
                </a:r>
                <a:endParaRPr sz="800" b="0" i="0" u="none" strike="noStrike" cap="none">
                  <a:solidFill>
                    <a:schemeClr val="tx1"/>
                  </a:solidFill>
                  <a:latin typeface="Arial"/>
                  <a:ea typeface="Arial"/>
                  <a:cs typeface="Arial"/>
                  <a:sym typeface="Arial"/>
                </a:endParaRPr>
              </a:p>
            </p:txBody>
          </p:sp>
          <p:sp>
            <p:nvSpPr>
              <p:cNvPr id="1191" name="Google Shape;1191;p17"/>
              <p:cNvSpPr txBox="1"/>
              <p:nvPr/>
            </p:nvSpPr>
            <p:spPr>
              <a:xfrm>
                <a:off x="3901390" y="3788063"/>
                <a:ext cx="1538100" cy="166800"/>
              </a:xfrm>
              <a:prstGeom prst="rect">
                <a:avLst/>
              </a:prstGeom>
              <a:noFill/>
              <a:ln>
                <a:noFill/>
              </a:ln>
            </p:spPr>
            <p:txBody>
              <a:bodyPr spcFirstLastPara="1" wrap="square" lIns="0" tIns="0" rIns="0" bIns="0" anchor="t" anchorCtr="0">
                <a:spAutoFit/>
              </a:bodyPr>
              <a:lstStyle/>
              <a:p>
                <a:pPr marL="59269"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tx1"/>
                    </a:solidFill>
                    <a:latin typeface="Arial"/>
                    <a:ea typeface="Arial"/>
                    <a:cs typeface="Arial"/>
                    <a:sym typeface="Arial"/>
                  </a:rPr>
                  <a:t>Network Handoff</a:t>
                </a:r>
                <a:endParaRPr sz="800" b="0" i="0" u="none" strike="noStrike" cap="none">
                  <a:solidFill>
                    <a:schemeClr val="tx1"/>
                  </a:solidFill>
                  <a:latin typeface="Arial"/>
                  <a:ea typeface="Arial"/>
                  <a:cs typeface="Arial"/>
                  <a:sym typeface="Arial"/>
                </a:endParaRPr>
              </a:p>
            </p:txBody>
          </p:sp>
          <p:sp>
            <p:nvSpPr>
              <p:cNvPr id="1192" name="Google Shape;1192;p17"/>
              <p:cNvSpPr txBox="1"/>
              <p:nvPr/>
            </p:nvSpPr>
            <p:spPr>
              <a:xfrm>
                <a:off x="4436147" y="4750523"/>
                <a:ext cx="861900" cy="333900"/>
              </a:xfrm>
              <a:prstGeom prst="rect">
                <a:avLst/>
              </a:prstGeom>
              <a:noFill/>
              <a:ln>
                <a:noFill/>
              </a:ln>
            </p:spPr>
            <p:txBody>
              <a:bodyPr spcFirstLastPara="1" wrap="square" lIns="0" tIns="0" rIns="0" bIns="0" anchor="t" anchorCtr="0">
                <a:spAutoFit/>
              </a:bodyPr>
              <a:lstStyle/>
              <a:p>
                <a:pPr marL="59269"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tx1"/>
                    </a:solidFill>
                    <a:latin typeface="Arial"/>
                    <a:ea typeface="Arial"/>
                    <a:cs typeface="Arial"/>
                    <a:sym typeface="Arial"/>
                  </a:rPr>
                  <a:t>Proxy Change</a:t>
                </a:r>
                <a:endParaRPr sz="800" b="0" i="0" u="none" strike="noStrike" cap="none">
                  <a:solidFill>
                    <a:schemeClr val="tx1"/>
                  </a:solidFill>
                  <a:latin typeface="Arial"/>
                  <a:ea typeface="Arial"/>
                  <a:cs typeface="Arial"/>
                  <a:sym typeface="Arial"/>
                </a:endParaRPr>
              </a:p>
            </p:txBody>
          </p:sp>
          <p:sp>
            <p:nvSpPr>
              <p:cNvPr id="1193" name="Google Shape;1193;p17"/>
              <p:cNvSpPr txBox="1"/>
              <p:nvPr/>
            </p:nvSpPr>
            <p:spPr>
              <a:xfrm>
                <a:off x="115985" y="3635076"/>
                <a:ext cx="1437300" cy="166800"/>
              </a:xfrm>
              <a:prstGeom prst="rect">
                <a:avLst/>
              </a:prstGeom>
              <a:noFill/>
              <a:ln>
                <a:noFill/>
              </a:ln>
            </p:spPr>
            <p:txBody>
              <a:bodyPr spcFirstLastPara="1" wrap="square" lIns="0" tIns="0" rIns="0" bIns="0" anchor="t" anchorCtr="0">
                <a:spAutoFit/>
              </a:bodyPr>
              <a:lstStyle/>
              <a:p>
                <a:pPr marL="59269"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tx1"/>
                    </a:solidFill>
                    <a:latin typeface="Arial"/>
                    <a:ea typeface="Arial"/>
                    <a:cs typeface="Arial"/>
                    <a:sym typeface="Arial"/>
                  </a:rPr>
                  <a:t>Side-Loaded Apps</a:t>
                </a:r>
                <a:endParaRPr sz="800" b="0" i="0" u="none" strike="noStrike" cap="none">
                  <a:solidFill>
                    <a:schemeClr val="tx1"/>
                  </a:solidFill>
                  <a:latin typeface="Arial"/>
                  <a:ea typeface="Arial"/>
                  <a:cs typeface="Arial"/>
                  <a:sym typeface="Arial"/>
                </a:endParaRPr>
              </a:p>
            </p:txBody>
          </p:sp>
          <p:sp>
            <p:nvSpPr>
              <p:cNvPr id="1194" name="Google Shape;1194;p17"/>
              <p:cNvSpPr txBox="1"/>
              <p:nvPr/>
            </p:nvSpPr>
            <p:spPr>
              <a:xfrm>
                <a:off x="2066222" y="789851"/>
                <a:ext cx="1107300" cy="333900"/>
              </a:xfrm>
              <a:prstGeom prst="rect">
                <a:avLst/>
              </a:prstGeom>
              <a:noFill/>
              <a:ln>
                <a:noFill/>
              </a:ln>
            </p:spPr>
            <p:txBody>
              <a:bodyPr spcFirstLastPara="1" wrap="square" lIns="0" tIns="0" rIns="0" bIns="0" anchor="t" anchorCtr="0">
                <a:spAutoFit/>
              </a:bodyPr>
              <a:lstStyle/>
              <a:p>
                <a:pPr marL="59269"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tx1"/>
                    </a:solidFill>
                    <a:latin typeface="Arial"/>
                    <a:ea typeface="Arial"/>
                    <a:cs typeface="Arial"/>
                    <a:sym typeface="Arial"/>
                  </a:rPr>
                  <a:t>Abnormal Process Activity</a:t>
                </a:r>
                <a:endParaRPr sz="800" b="0" i="0" u="none" strike="noStrike" cap="none">
                  <a:solidFill>
                    <a:schemeClr val="tx1"/>
                  </a:solidFill>
                  <a:latin typeface="Arial"/>
                  <a:ea typeface="Arial"/>
                  <a:cs typeface="Arial"/>
                  <a:sym typeface="Arial"/>
                </a:endParaRPr>
              </a:p>
            </p:txBody>
          </p:sp>
          <p:sp>
            <p:nvSpPr>
              <p:cNvPr id="1195" name="Google Shape;1195;p17"/>
              <p:cNvSpPr txBox="1"/>
              <p:nvPr/>
            </p:nvSpPr>
            <p:spPr>
              <a:xfrm>
                <a:off x="4940" y="5155869"/>
                <a:ext cx="996000" cy="333900"/>
              </a:xfrm>
              <a:prstGeom prst="rect">
                <a:avLst/>
              </a:prstGeom>
              <a:noFill/>
              <a:ln>
                <a:noFill/>
              </a:ln>
            </p:spPr>
            <p:txBody>
              <a:bodyPr spcFirstLastPara="1" wrap="square" lIns="0" tIns="0" rIns="0" bIns="0" anchor="t" anchorCtr="0">
                <a:spAutoFit/>
              </a:bodyPr>
              <a:lstStyle/>
              <a:p>
                <a:pPr marL="59269"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tx1"/>
                    </a:solidFill>
                    <a:latin typeface="Arial"/>
                    <a:ea typeface="Arial"/>
                    <a:cs typeface="Arial"/>
                    <a:sym typeface="Arial"/>
                  </a:rPr>
                  <a:t>Jailbroken Device</a:t>
                </a:r>
                <a:endParaRPr sz="800" b="0" i="0" u="none" strike="noStrike" cap="none">
                  <a:solidFill>
                    <a:schemeClr val="tx1"/>
                  </a:solidFill>
                  <a:latin typeface="Arial"/>
                  <a:ea typeface="Arial"/>
                  <a:cs typeface="Arial"/>
                  <a:sym typeface="Arial"/>
                </a:endParaRPr>
              </a:p>
            </p:txBody>
          </p:sp>
          <p:sp>
            <p:nvSpPr>
              <p:cNvPr id="1196" name="Google Shape;1196;p17"/>
              <p:cNvSpPr txBox="1"/>
              <p:nvPr/>
            </p:nvSpPr>
            <p:spPr>
              <a:xfrm>
                <a:off x="3809423" y="1734006"/>
                <a:ext cx="1502700" cy="166800"/>
              </a:xfrm>
              <a:prstGeom prst="rect">
                <a:avLst/>
              </a:prstGeom>
              <a:noFill/>
              <a:ln>
                <a:noFill/>
              </a:ln>
            </p:spPr>
            <p:txBody>
              <a:bodyPr spcFirstLastPara="1" wrap="square" lIns="0" tIns="0" rIns="0" bIns="0" anchor="t" anchorCtr="0">
                <a:spAutoFit/>
              </a:bodyPr>
              <a:lstStyle/>
              <a:p>
                <a:pPr marL="59269"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tx1"/>
                    </a:solidFill>
                    <a:latin typeface="Arial"/>
                    <a:ea typeface="Arial"/>
                    <a:cs typeface="Arial"/>
                    <a:sym typeface="Arial"/>
                  </a:rPr>
                  <a:t>System Tampering</a:t>
                </a:r>
                <a:endParaRPr sz="800" b="0" i="0" u="none" strike="noStrike" cap="none">
                  <a:solidFill>
                    <a:schemeClr val="tx1"/>
                  </a:solidFill>
                  <a:latin typeface="Arial"/>
                  <a:ea typeface="Arial"/>
                  <a:cs typeface="Arial"/>
                  <a:sym typeface="Arial"/>
                </a:endParaRPr>
              </a:p>
            </p:txBody>
          </p:sp>
          <p:sp>
            <p:nvSpPr>
              <p:cNvPr id="1197" name="Google Shape;1197;p17"/>
              <p:cNvSpPr txBox="1"/>
              <p:nvPr/>
            </p:nvSpPr>
            <p:spPr>
              <a:xfrm>
                <a:off x="3432164" y="6507600"/>
                <a:ext cx="1860000" cy="166800"/>
              </a:xfrm>
              <a:prstGeom prst="rect">
                <a:avLst/>
              </a:prstGeom>
              <a:noFill/>
              <a:ln>
                <a:noFill/>
              </a:ln>
            </p:spPr>
            <p:txBody>
              <a:bodyPr spcFirstLastPara="1" wrap="square" lIns="0" tIns="0" rIns="0" bIns="0" anchor="t" anchorCtr="0">
                <a:spAutoFit/>
              </a:bodyPr>
              <a:lstStyle/>
              <a:p>
                <a:pPr marL="59269"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tx1"/>
                    </a:solidFill>
                    <a:latin typeface="Arial"/>
                    <a:ea typeface="Arial"/>
                    <a:cs typeface="Arial"/>
                    <a:sym typeface="Arial"/>
                  </a:rPr>
                  <a:t>Unknown Sources Enabled</a:t>
                </a:r>
                <a:endParaRPr sz="800" b="0" i="0" u="none" strike="noStrike" cap="none">
                  <a:solidFill>
                    <a:schemeClr val="tx1"/>
                  </a:solidFill>
                  <a:latin typeface="Arial"/>
                  <a:ea typeface="Arial"/>
                  <a:cs typeface="Arial"/>
                  <a:sym typeface="Arial"/>
                </a:endParaRPr>
              </a:p>
            </p:txBody>
          </p:sp>
          <p:sp>
            <p:nvSpPr>
              <p:cNvPr id="1198" name="Google Shape;1198;p17"/>
              <p:cNvSpPr txBox="1"/>
              <p:nvPr/>
            </p:nvSpPr>
            <p:spPr>
              <a:xfrm>
                <a:off x="2452873" y="6168461"/>
                <a:ext cx="1317300" cy="333900"/>
              </a:xfrm>
              <a:prstGeom prst="rect">
                <a:avLst/>
              </a:prstGeom>
              <a:noFill/>
              <a:ln>
                <a:noFill/>
              </a:ln>
            </p:spPr>
            <p:txBody>
              <a:bodyPr spcFirstLastPara="1" wrap="square" lIns="0" tIns="0" rIns="0" bIns="0" anchor="t" anchorCtr="0">
                <a:spAutoFit/>
              </a:bodyPr>
              <a:lstStyle/>
              <a:p>
                <a:pPr marL="59269"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tx1"/>
                    </a:solidFill>
                    <a:latin typeface="Arial"/>
                    <a:ea typeface="Arial"/>
                    <a:cs typeface="Arial"/>
                    <a:sym typeface="Arial"/>
                  </a:rPr>
                  <a:t>Elevation of Privileges</a:t>
                </a:r>
                <a:endParaRPr sz="800" b="0" i="0" u="none" strike="noStrike" cap="none">
                  <a:solidFill>
                    <a:schemeClr val="tx1"/>
                  </a:solidFill>
                  <a:latin typeface="Arial"/>
                  <a:ea typeface="Arial"/>
                  <a:cs typeface="Arial"/>
                  <a:sym typeface="Arial"/>
                </a:endParaRPr>
              </a:p>
            </p:txBody>
          </p:sp>
          <p:sp>
            <p:nvSpPr>
              <p:cNvPr id="1199" name="Google Shape;1199;p17"/>
              <p:cNvSpPr txBox="1"/>
              <p:nvPr/>
            </p:nvSpPr>
            <p:spPr>
              <a:xfrm>
                <a:off x="32693" y="5591357"/>
                <a:ext cx="1128900" cy="333900"/>
              </a:xfrm>
              <a:prstGeom prst="rect">
                <a:avLst/>
              </a:prstGeom>
              <a:noFill/>
              <a:ln>
                <a:noFill/>
              </a:ln>
            </p:spPr>
            <p:txBody>
              <a:bodyPr spcFirstLastPara="1" wrap="square" lIns="0" tIns="0" rIns="0" bIns="0" anchor="t" anchorCtr="0">
                <a:spAutoFit/>
              </a:bodyPr>
              <a:lstStyle/>
              <a:p>
                <a:pPr marL="59269"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tx1"/>
                    </a:solidFill>
                    <a:latin typeface="Arial"/>
                    <a:ea typeface="Arial"/>
                    <a:cs typeface="Arial"/>
                    <a:sym typeface="Arial"/>
                  </a:rPr>
                  <a:t>Device Not Using Encryption</a:t>
                </a:r>
                <a:endParaRPr sz="800" b="0" i="0" u="none" strike="noStrike" cap="none">
                  <a:solidFill>
                    <a:schemeClr val="tx1"/>
                  </a:solidFill>
                  <a:latin typeface="Arial"/>
                  <a:ea typeface="Arial"/>
                  <a:cs typeface="Arial"/>
                  <a:sym typeface="Arial"/>
                </a:endParaRPr>
              </a:p>
            </p:txBody>
          </p:sp>
          <p:sp>
            <p:nvSpPr>
              <p:cNvPr id="1200" name="Google Shape;1200;p17"/>
              <p:cNvSpPr txBox="1"/>
              <p:nvPr/>
            </p:nvSpPr>
            <p:spPr>
              <a:xfrm>
                <a:off x="944798" y="6109375"/>
                <a:ext cx="1502700" cy="166800"/>
              </a:xfrm>
              <a:prstGeom prst="rect">
                <a:avLst/>
              </a:prstGeom>
              <a:noFill/>
              <a:ln>
                <a:noFill/>
              </a:ln>
            </p:spPr>
            <p:txBody>
              <a:bodyPr spcFirstLastPara="1" wrap="square" lIns="0" tIns="0" rIns="0" bIns="0" anchor="t" anchorCtr="0">
                <a:spAutoFit/>
              </a:bodyPr>
              <a:lstStyle/>
              <a:p>
                <a:pPr marL="59269"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tx1"/>
                    </a:solidFill>
                    <a:latin typeface="Arial"/>
                    <a:ea typeface="Arial"/>
                    <a:cs typeface="Arial"/>
                    <a:sym typeface="Arial"/>
                  </a:rPr>
                  <a:t>File System Change</a:t>
                </a:r>
                <a:endParaRPr sz="800" b="0" i="0" u="none" strike="noStrike" cap="none">
                  <a:solidFill>
                    <a:schemeClr val="tx1"/>
                  </a:solidFill>
                  <a:latin typeface="Arial"/>
                  <a:ea typeface="Arial"/>
                  <a:cs typeface="Arial"/>
                  <a:sym typeface="Arial"/>
                </a:endParaRPr>
              </a:p>
            </p:txBody>
          </p:sp>
          <p:sp>
            <p:nvSpPr>
              <p:cNvPr id="1201" name="Google Shape;1201;p17"/>
              <p:cNvSpPr txBox="1"/>
              <p:nvPr/>
            </p:nvSpPr>
            <p:spPr>
              <a:xfrm>
                <a:off x="117170" y="1241667"/>
                <a:ext cx="1118700" cy="333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US" sz="800" b="0" i="0" u="none" strike="noStrike" cap="none" dirty="0">
                    <a:solidFill>
                      <a:schemeClr val="tx1"/>
                    </a:solidFill>
                    <a:latin typeface="Arial"/>
                    <a:ea typeface="Arial"/>
                    <a:cs typeface="Arial"/>
                    <a:sym typeface="Arial"/>
                  </a:rPr>
                  <a:t>Google Play Protect Disabled</a:t>
                </a:r>
                <a:endParaRPr sz="800" b="0" i="0" u="none" strike="noStrike" cap="none" dirty="0">
                  <a:solidFill>
                    <a:schemeClr val="tx1"/>
                  </a:solidFill>
                  <a:latin typeface="Arial"/>
                  <a:ea typeface="Arial"/>
                  <a:cs typeface="Arial"/>
                  <a:sym typeface="Arial"/>
                </a:endParaRPr>
              </a:p>
            </p:txBody>
          </p:sp>
          <p:sp>
            <p:nvSpPr>
              <p:cNvPr id="1202" name="Google Shape;1202;p17"/>
              <p:cNvSpPr txBox="1"/>
              <p:nvPr/>
            </p:nvSpPr>
            <p:spPr>
              <a:xfrm>
                <a:off x="128899" y="2534880"/>
                <a:ext cx="1605600" cy="389400"/>
              </a:xfrm>
              <a:prstGeom prst="rect">
                <a:avLst/>
              </a:prstGeom>
              <a:noFill/>
              <a:ln>
                <a:noFill/>
              </a:ln>
            </p:spPr>
            <p:txBody>
              <a:bodyPr spcFirstLastPara="1" wrap="square" lIns="81250" tIns="81250" rIns="81250" bIns="8125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tx1"/>
                    </a:solidFill>
                    <a:latin typeface="Arial"/>
                    <a:ea typeface="Arial"/>
                    <a:cs typeface="Arial"/>
                    <a:sym typeface="Arial"/>
                  </a:rPr>
                  <a:t>Out of Compliance App</a:t>
                </a:r>
                <a:endParaRPr sz="800" b="0" i="0" u="none" strike="noStrike" cap="none">
                  <a:solidFill>
                    <a:schemeClr val="tx1"/>
                  </a:solidFill>
                  <a:latin typeface="Arial"/>
                  <a:ea typeface="Arial"/>
                  <a:cs typeface="Arial"/>
                  <a:sym typeface="Arial"/>
                </a:endParaRPr>
              </a:p>
            </p:txBody>
          </p:sp>
          <p:sp>
            <p:nvSpPr>
              <p:cNvPr id="1203" name="Google Shape;1203;p17"/>
              <p:cNvSpPr txBox="1"/>
              <p:nvPr/>
            </p:nvSpPr>
            <p:spPr>
              <a:xfrm>
                <a:off x="146938" y="3023281"/>
                <a:ext cx="1201200" cy="5007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tx1"/>
                    </a:solidFill>
                    <a:latin typeface="Arial"/>
                    <a:ea typeface="Arial"/>
                    <a:cs typeface="Arial"/>
                    <a:sym typeface="Arial"/>
                  </a:rPr>
                  <a:t>Android Debug Bridge - Unverified app</a:t>
                </a:r>
                <a:endParaRPr sz="800" b="0" i="0" u="none" strike="noStrike" cap="none">
                  <a:solidFill>
                    <a:schemeClr val="tx1"/>
                  </a:solidFill>
                  <a:latin typeface="Arial"/>
                  <a:ea typeface="Arial"/>
                  <a:cs typeface="Arial"/>
                  <a:sym typeface="Arial"/>
                </a:endParaRPr>
              </a:p>
            </p:txBody>
          </p:sp>
          <p:sp>
            <p:nvSpPr>
              <p:cNvPr id="1204" name="Google Shape;1204;p17"/>
              <p:cNvSpPr txBox="1"/>
              <p:nvPr/>
            </p:nvSpPr>
            <p:spPr>
              <a:xfrm>
                <a:off x="3905071" y="5826501"/>
                <a:ext cx="1502700" cy="166800"/>
              </a:xfrm>
              <a:prstGeom prst="rect">
                <a:avLst/>
              </a:prstGeom>
              <a:noFill/>
              <a:ln>
                <a:noFill/>
              </a:ln>
            </p:spPr>
            <p:txBody>
              <a:bodyPr spcFirstLastPara="1" wrap="square" lIns="0" tIns="0" rIns="0" bIns="0" anchor="t" anchorCtr="0">
                <a:spAutoFit/>
              </a:bodyPr>
              <a:lstStyle/>
              <a:p>
                <a:pPr marL="59269"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tx1"/>
                    </a:solidFill>
                    <a:latin typeface="Arial"/>
                    <a:ea typeface="Arial"/>
                    <a:cs typeface="Arial"/>
                    <a:sym typeface="Arial"/>
                  </a:rPr>
                  <a:t>ARP Scan</a:t>
                </a:r>
                <a:endParaRPr sz="800" b="0" i="0" u="none" strike="noStrike" cap="none">
                  <a:solidFill>
                    <a:schemeClr val="tx1"/>
                  </a:solidFill>
                  <a:latin typeface="Arial"/>
                  <a:ea typeface="Arial"/>
                  <a:cs typeface="Arial"/>
                  <a:sym typeface="Arial"/>
                </a:endParaRPr>
              </a:p>
            </p:txBody>
          </p:sp>
        </p:grpSp>
        <p:grpSp>
          <p:nvGrpSpPr>
            <p:cNvPr id="4" name="Group 3">
              <a:extLst>
                <a:ext uri="{FF2B5EF4-FFF2-40B4-BE49-F238E27FC236}">
                  <a16:creationId xmlns:a16="http://schemas.microsoft.com/office/drawing/2014/main" id="{0E75B0BB-9C80-6CB4-71D0-F1427DE54475}"/>
                </a:ext>
              </a:extLst>
            </p:cNvPr>
            <p:cNvGrpSpPr/>
            <p:nvPr/>
          </p:nvGrpSpPr>
          <p:grpSpPr>
            <a:xfrm>
              <a:off x="1952508" y="2317799"/>
              <a:ext cx="1680510" cy="3410698"/>
              <a:chOff x="5816016" y="1043522"/>
              <a:chExt cx="1680510" cy="3410698"/>
            </a:xfrm>
          </p:grpSpPr>
          <p:grpSp>
            <p:nvGrpSpPr>
              <p:cNvPr id="5" name="Google Shape;1059;p16">
                <a:extLst>
                  <a:ext uri="{FF2B5EF4-FFF2-40B4-BE49-F238E27FC236}">
                    <a16:creationId xmlns:a16="http://schemas.microsoft.com/office/drawing/2014/main" id="{5CFE80A4-A733-1EE6-BF5B-29D5A5D78CFF}"/>
                  </a:ext>
                </a:extLst>
              </p:cNvPr>
              <p:cNvGrpSpPr/>
              <p:nvPr/>
            </p:nvGrpSpPr>
            <p:grpSpPr>
              <a:xfrm>
                <a:off x="5816016" y="1043522"/>
                <a:ext cx="1680510" cy="3410698"/>
                <a:chOff x="2189216" y="2383709"/>
                <a:chExt cx="1680510" cy="3410698"/>
              </a:xfrm>
            </p:grpSpPr>
            <p:pic>
              <p:nvPicPr>
                <p:cNvPr id="8" name="Google Shape;1060;p16">
                  <a:extLst>
                    <a:ext uri="{FF2B5EF4-FFF2-40B4-BE49-F238E27FC236}">
                      <a16:creationId xmlns:a16="http://schemas.microsoft.com/office/drawing/2014/main" id="{EBA5F8B4-8121-866A-7F49-AA492E9EF70D}"/>
                    </a:ext>
                  </a:extLst>
                </p:cNvPr>
                <p:cNvPicPr preferRelativeResize="0"/>
                <p:nvPr/>
              </p:nvPicPr>
              <p:blipFill rotWithShape="1">
                <a:blip r:embed="rId5">
                  <a:alphaModFix/>
                </a:blip>
                <a:srcRect/>
                <a:stretch/>
              </p:blipFill>
              <p:spPr>
                <a:xfrm>
                  <a:off x="2189216" y="2383709"/>
                  <a:ext cx="1680510" cy="3410698"/>
                </a:xfrm>
                <a:prstGeom prst="rect">
                  <a:avLst/>
                </a:prstGeom>
                <a:noFill/>
                <a:ln>
                  <a:noFill/>
                </a:ln>
              </p:spPr>
            </p:pic>
            <p:pic>
              <p:nvPicPr>
                <p:cNvPr id="9" name="Google Shape;1061;p16">
                  <a:extLst>
                    <a:ext uri="{FF2B5EF4-FFF2-40B4-BE49-F238E27FC236}">
                      <a16:creationId xmlns:a16="http://schemas.microsoft.com/office/drawing/2014/main" id="{A9D66A4E-F345-E73A-C143-DF3DBB2916CA}"/>
                    </a:ext>
                  </a:extLst>
                </p:cNvPr>
                <p:cNvPicPr preferRelativeResize="0"/>
                <p:nvPr/>
              </p:nvPicPr>
              <p:blipFill rotWithShape="1">
                <a:blip r:embed="rId6">
                  <a:alphaModFix/>
                </a:blip>
                <a:srcRect/>
                <a:stretch/>
              </p:blipFill>
              <p:spPr>
                <a:xfrm>
                  <a:off x="2273020" y="2496134"/>
                  <a:ext cx="1510200" cy="3157500"/>
                </a:xfrm>
                <a:prstGeom prst="roundRect">
                  <a:avLst>
                    <a:gd name="adj" fmla="val 11937"/>
                  </a:avLst>
                </a:prstGeom>
                <a:noFill/>
                <a:ln>
                  <a:noFill/>
                </a:ln>
              </p:spPr>
            </p:pic>
          </p:grpSp>
          <p:sp>
            <p:nvSpPr>
              <p:cNvPr id="6" name="Rectangle 5">
                <a:extLst>
                  <a:ext uri="{FF2B5EF4-FFF2-40B4-BE49-F238E27FC236}">
                    <a16:creationId xmlns:a16="http://schemas.microsoft.com/office/drawing/2014/main" id="{7B1A6A7F-BB4C-F375-7511-A7BD15773E73}"/>
                  </a:ext>
                </a:extLst>
              </p:cNvPr>
              <p:cNvSpPr/>
              <p:nvPr/>
            </p:nvSpPr>
            <p:spPr>
              <a:xfrm>
                <a:off x="5973342" y="1269629"/>
                <a:ext cx="270991" cy="171200"/>
              </a:xfrm>
              <a:prstGeom prst="rect">
                <a:avLst/>
              </a:prstGeom>
              <a:solidFill>
                <a:srgbClr val="1F3146"/>
              </a:solidFill>
              <a:ln>
                <a:solidFill>
                  <a:srgbClr val="1F31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pic>
            <p:nvPicPr>
              <p:cNvPr id="7" name="Picture 6" descr="Text&#10;&#10;Description automatically generated with medium confidence">
                <a:extLst>
                  <a:ext uri="{FF2B5EF4-FFF2-40B4-BE49-F238E27FC236}">
                    <a16:creationId xmlns:a16="http://schemas.microsoft.com/office/drawing/2014/main" id="{8509EF2F-6FEE-FFA4-342B-2420B0028BE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60808" y="1319294"/>
                <a:ext cx="469947" cy="81833"/>
              </a:xfrm>
              <a:prstGeom prst="rect">
                <a:avLst/>
              </a:prstGeom>
            </p:spPr>
          </p:pic>
        </p:grpSp>
      </p:grpSp>
      <p:grpSp>
        <p:nvGrpSpPr>
          <p:cNvPr id="10" name="Group 9">
            <a:extLst>
              <a:ext uri="{FF2B5EF4-FFF2-40B4-BE49-F238E27FC236}">
                <a16:creationId xmlns:a16="http://schemas.microsoft.com/office/drawing/2014/main" id="{B812821C-AA40-3DD8-9FF9-70F6A5C69CC5}"/>
              </a:ext>
            </a:extLst>
          </p:cNvPr>
          <p:cNvGrpSpPr/>
          <p:nvPr/>
        </p:nvGrpSpPr>
        <p:grpSpPr>
          <a:xfrm>
            <a:off x="8235644" y="2113368"/>
            <a:ext cx="5160464" cy="3375152"/>
            <a:chOff x="8249034" y="1026535"/>
            <a:chExt cx="5160464" cy="3375152"/>
          </a:xfrm>
        </p:grpSpPr>
        <p:pic>
          <p:nvPicPr>
            <p:cNvPr id="11" name="Google Shape;1058;p16">
              <a:extLst>
                <a:ext uri="{FF2B5EF4-FFF2-40B4-BE49-F238E27FC236}">
                  <a16:creationId xmlns:a16="http://schemas.microsoft.com/office/drawing/2014/main" id="{CB73533D-B906-52D3-5764-627AC11FB967}"/>
                </a:ext>
              </a:extLst>
            </p:cNvPr>
            <p:cNvPicPr preferRelativeResize="0"/>
            <p:nvPr/>
          </p:nvPicPr>
          <p:blipFill rotWithShape="1">
            <a:blip r:embed="rId8">
              <a:alphaModFix/>
            </a:blip>
            <a:srcRect/>
            <a:stretch/>
          </p:blipFill>
          <p:spPr>
            <a:xfrm>
              <a:off x="8249034" y="1026535"/>
              <a:ext cx="5160464" cy="3375152"/>
            </a:xfrm>
            <a:prstGeom prst="rect">
              <a:avLst/>
            </a:prstGeom>
            <a:noFill/>
            <a:ln>
              <a:noFill/>
            </a:ln>
          </p:spPr>
        </p:pic>
        <p:sp>
          <p:nvSpPr>
            <p:cNvPr id="12" name="Rectangle 11">
              <a:extLst>
                <a:ext uri="{FF2B5EF4-FFF2-40B4-BE49-F238E27FC236}">
                  <a16:creationId xmlns:a16="http://schemas.microsoft.com/office/drawing/2014/main" id="{F71FDE8F-7AB9-8CFB-3F5F-9B017CAB5211}"/>
                </a:ext>
              </a:extLst>
            </p:cNvPr>
            <p:cNvSpPr/>
            <p:nvPr/>
          </p:nvSpPr>
          <p:spPr>
            <a:xfrm>
              <a:off x="8288095" y="1043522"/>
              <a:ext cx="396800" cy="112425"/>
            </a:xfrm>
            <a:prstGeom prst="rect">
              <a:avLst/>
            </a:prstGeom>
            <a:solidFill>
              <a:srgbClr val="1F3146"/>
            </a:solidFill>
            <a:ln>
              <a:solidFill>
                <a:srgbClr val="1F31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3" name="Picture 12" descr="Text&#10;&#10;Description automatically generated with medium confidence">
              <a:extLst>
                <a:ext uri="{FF2B5EF4-FFF2-40B4-BE49-F238E27FC236}">
                  <a16:creationId xmlns:a16="http://schemas.microsoft.com/office/drawing/2014/main" id="{29F512CD-F96C-0184-81DA-F48BC6ACC09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88095" y="1082154"/>
              <a:ext cx="423775" cy="73793"/>
            </a:xfrm>
            <a:prstGeom prst="rect">
              <a:avLst/>
            </a:prstGeom>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17"/>
        <p:cNvGrpSpPr/>
        <p:nvPr/>
      </p:nvGrpSpPr>
      <p:grpSpPr>
        <a:xfrm>
          <a:off x="0" y="0"/>
          <a:ext cx="0" cy="0"/>
          <a:chOff x="0" y="0"/>
          <a:chExt cx="0" cy="0"/>
        </a:xfrm>
      </p:grpSpPr>
      <p:sp>
        <p:nvSpPr>
          <p:cNvPr id="1218" name="Google Shape;1218;p18"/>
          <p:cNvSpPr txBox="1">
            <a:spLocks noGrp="1"/>
          </p:cNvSpPr>
          <p:nvPr>
            <p:ph type="title"/>
          </p:nvPr>
        </p:nvSpPr>
        <p:spPr>
          <a:xfrm>
            <a:off x="975360" y="573457"/>
            <a:ext cx="10378440" cy="660083"/>
          </a:xfrm>
          <a:prstGeom prst="rect">
            <a:avLst/>
          </a:prstGeom>
          <a:noFill/>
          <a:ln>
            <a:noFill/>
          </a:ln>
        </p:spPr>
        <p:txBody>
          <a:bodyPr spcFirstLastPara="1" wrap="square" lIns="0" tIns="192000" rIns="0" bIns="0" anchor="t" anchorCtr="0">
            <a:noAutofit/>
          </a:bodyPr>
          <a:lstStyle/>
          <a:p>
            <a:pPr marL="0" lvl="0" indent="0" algn="l" rtl="0">
              <a:lnSpc>
                <a:spcPct val="80000"/>
              </a:lnSpc>
              <a:spcBef>
                <a:spcPts val="0"/>
              </a:spcBef>
              <a:spcAft>
                <a:spcPts val="0"/>
              </a:spcAft>
              <a:buClr>
                <a:schemeClr val="accent1"/>
              </a:buClr>
              <a:buSzPts val="3600"/>
              <a:buFont typeface="Archivo"/>
              <a:buNone/>
            </a:pPr>
            <a:r>
              <a:rPr lang="en-US">
                <a:solidFill>
                  <a:schemeClr val="dk1"/>
                </a:solidFill>
                <a:latin typeface="Archivo"/>
                <a:ea typeface="Archivo"/>
                <a:cs typeface="Archivo"/>
                <a:sym typeface="Archivo"/>
              </a:rPr>
              <a:t>Mobile </a:t>
            </a:r>
            <a:r>
              <a:rPr lang="en-US">
                <a:solidFill>
                  <a:schemeClr val="accent1"/>
                </a:solidFill>
                <a:latin typeface="Archivo"/>
                <a:ea typeface="Archivo"/>
                <a:cs typeface="Archivo"/>
                <a:sym typeface="Archivo"/>
              </a:rPr>
              <a:t>Risk</a:t>
            </a:r>
            <a:endParaRPr>
              <a:latin typeface="Archivo"/>
              <a:ea typeface="Archivo"/>
              <a:cs typeface="Archivo"/>
              <a:sym typeface="Archivo"/>
            </a:endParaRPr>
          </a:p>
        </p:txBody>
      </p:sp>
      <p:pic>
        <p:nvPicPr>
          <p:cNvPr id="2" name="Picture 1" descr="A picture containing text&#10;&#10;Description automatically generated">
            <a:extLst>
              <a:ext uri="{FF2B5EF4-FFF2-40B4-BE49-F238E27FC236}">
                <a16:creationId xmlns:a16="http://schemas.microsoft.com/office/drawing/2014/main" id="{55153995-4180-C477-E8AE-1381DEB5C80A}"/>
              </a:ext>
            </a:extLst>
          </p:cNvPr>
          <p:cNvPicPr>
            <a:picLocks noChangeAspect="1"/>
          </p:cNvPicPr>
          <p:nvPr/>
        </p:nvPicPr>
        <p:blipFill>
          <a:blip r:embed="rId3"/>
          <a:stretch>
            <a:fillRect/>
          </a:stretch>
        </p:blipFill>
        <p:spPr>
          <a:xfrm>
            <a:off x="10232191" y="186291"/>
            <a:ext cx="1856113" cy="1244059"/>
          </a:xfrm>
          <a:prstGeom prst="rect">
            <a:avLst/>
          </a:prstGeom>
        </p:spPr>
      </p:pic>
      <p:grpSp>
        <p:nvGrpSpPr>
          <p:cNvPr id="5" name="Group 4">
            <a:extLst>
              <a:ext uri="{FF2B5EF4-FFF2-40B4-BE49-F238E27FC236}">
                <a16:creationId xmlns:a16="http://schemas.microsoft.com/office/drawing/2014/main" id="{043B063F-12E5-2DF1-3828-50A16577F7B2}"/>
              </a:ext>
            </a:extLst>
          </p:cNvPr>
          <p:cNvGrpSpPr/>
          <p:nvPr/>
        </p:nvGrpSpPr>
        <p:grpSpPr>
          <a:xfrm>
            <a:off x="851174" y="1448682"/>
            <a:ext cx="11098817" cy="4533090"/>
            <a:chOff x="851174" y="1448682"/>
            <a:chExt cx="11098817" cy="4533090"/>
          </a:xfrm>
        </p:grpSpPr>
        <p:pic>
          <p:nvPicPr>
            <p:cNvPr id="1219" name="Google Shape;1219;p18"/>
            <p:cNvPicPr preferRelativeResize="0"/>
            <p:nvPr/>
          </p:nvPicPr>
          <p:blipFill rotWithShape="1">
            <a:blip r:embed="rId4">
              <a:alphaModFix/>
            </a:blip>
            <a:srcRect/>
            <a:stretch/>
          </p:blipFill>
          <p:spPr>
            <a:xfrm>
              <a:off x="5341462" y="1448682"/>
              <a:ext cx="2190806" cy="4064875"/>
            </a:xfrm>
            <a:prstGeom prst="rect">
              <a:avLst/>
            </a:prstGeom>
            <a:noFill/>
            <a:ln w="9525" cap="flat" cmpd="sng">
              <a:solidFill>
                <a:schemeClr val="dk1"/>
              </a:solidFill>
              <a:prstDash val="solid"/>
              <a:round/>
              <a:headEnd type="none" w="sm" len="sm"/>
              <a:tailEnd type="none" w="sm" len="sm"/>
            </a:ln>
          </p:spPr>
        </p:pic>
        <p:sp>
          <p:nvSpPr>
            <p:cNvPr id="1222" name="Google Shape;1222;p18"/>
            <p:cNvSpPr txBox="1"/>
            <p:nvPr/>
          </p:nvSpPr>
          <p:spPr>
            <a:xfrm>
              <a:off x="991383" y="5626572"/>
              <a:ext cx="1671900" cy="355200"/>
            </a:xfrm>
            <a:prstGeom prst="rect">
              <a:avLst/>
            </a:prstGeom>
            <a:noFill/>
            <a:ln>
              <a:noFill/>
            </a:ln>
          </p:spPr>
          <p:txBody>
            <a:bodyPr spcFirstLastPara="1" wrap="square" lIns="0" tIns="30450" rIns="0" bIns="30450" anchor="t" anchorCtr="0">
              <a:noAutofit/>
            </a:bodyPr>
            <a:lstStyle/>
            <a:p>
              <a:pPr marL="0" marR="0" lvl="0" indent="0" algn="ctr" rtl="0">
                <a:lnSpc>
                  <a:spcPct val="75000"/>
                </a:lnSpc>
                <a:spcBef>
                  <a:spcPts val="100"/>
                </a:spcBef>
                <a:spcAft>
                  <a:spcPts val="0"/>
                </a:spcAft>
                <a:buClr>
                  <a:srgbClr val="000000"/>
                </a:buClr>
                <a:buSzPts val="1600"/>
                <a:buFont typeface="Arial"/>
                <a:buNone/>
              </a:pPr>
              <a:r>
                <a:rPr lang="en-US" sz="1600" b="1" i="0" u="none" strike="noStrike" cap="none">
                  <a:solidFill>
                    <a:schemeClr val="tx1"/>
                  </a:solidFill>
                  <a:latin typeface="Arial"/>
                  <a:ea typeface="Arial"/>
                  <a:cs typeface="Arial"/>
                  <a:sym typeface="Arial"/>
                </a:rPr>
                <a:t>Device Risk</a:t>
              </a:r>
              <a:endParaRPr sz="933" b="0" i="0" u="none" strike="noStrike" cap="none">
                <a:solidFill>
                  <a:schemeClr val="tx1"/>
                </a:solidFill>
                <a:latin typeface="Arial"/>
                <a:ea typeface="Arial"/>
                <a:cs typeface="Arial"/>
                <a:sym typeface="Arial"/>
              </a:endParaRPr>
            </a:p>
          </p:txBody>
        </p:sp>
        <p:sp>
          <p:nvSpPr>
            <p:cNvPr id="1223" name="Google Shape;1223;p18"/>
            <p:cNvSpPr txBox="1"/>
            <p:nvPr/>
          </p:nvSpPr>
          <p:spPr>
            <a:xfrm>
              <a:off x="3272293" y="5626572"/>
              <a:ext cx="1671900" cy="355200"/>
            </a:xfrm>
            <a:prstGeom prst="rect">
              <a:avLst/>
            </a:prstGeom>
            <a:noFill/>
            <a:ln>
              <a:noFill/>
            </a:ln>
          </p:spPr>
          <p:txBody>
            <a:bodyPr spcFirstLastPara="1" wrap="square" lIns="0" tIns="30450" rIns="0" bIns="30450" anchor="t" anchorCtr="0">
              <a:noAutofit/>
            </a:bodyPr>
            <a:lstStyle/>
            <a:p>
              <a:pPr marL="0" marR="0" lvl="0" indent="0" algn="ctr" rtl="0">
                <a:lnSpc>
                  <a:spcPct val="75000"/>
                </a:lnSpc>
                <a:spcBef>
                  <a:spcPts val="100"/>
                </a:spcBef>
                <a:spcAft>
                  <a:spcPts val="0"/>
                </a:spcAft>
                <a:buClr>
                  <a:srgbClr val="000000"/>
                </a:buClr>
                <a:buSzPts val="1600"/>
                <a:buFont typeface="Arial"/>
                <a:buNone/>
              </a:pPr>
              <a:r>
                <a:rPr lang="en-US" sz="1600" b="1" i="0" u="none" strike="noStrike" cap="none">
                  <a:solidFill>
                    <a:schemeClr val="tx1"/>
                  </a:solidFill>
                  <a:latin typeface="Arial"/>
                  <a:ea typeface="Arial"/>
                  <a:cs typeface="Arial"/>
                  <a:sym typeface="Arial"/>
                </a:rPr>
                <a:t>Malware</a:t>
              </a:r>
              <a:endParaRPr sz="933" b="0" i="0" u="none" strike="noStrike" cap="none">
                <a:solidFill>
                  <a:schemeClr val="tx1"/>
                </a:solidFill>
                <a:latin typeface="Arial"/>
                <a:ea typeface="Arial"/>
                <a:cs typeface="Arial"/>
                <a:sym typeface="Arial"/>
              </a:endParaRPr>
            </a:p>
          </p:txBody>
        </p:sp>
        <p:sp>
          <p:nvSpPr>
            <p:cNvPr id="1224" name="Google Shape;1224;p18"/>
            <p:cNvSpPr txBox="1"/>
            <p:nvPr/>
          </p:nvSpPr>
          <p:spPr>
            <a:xfrm>
              <a:off x="5553203" y="5626572"/>
              <a:ext cx="1671900" cy="355200"/>
            </a:xfrm>
            <a:prstGeom prst="rect">
              <a:avLst/>
            </a:prstGeom>
            <a:noFill/>
            <a:ln>
              <a:noFill/>
            </a:ln>
          </p:spPr>
          <p:txBody>
            <a:bodyPr spcFirstLastPara="1" wrap="square" lIns="0" tIns="30450" rIns="0" bIns="30450" anchor="t" anchorCtr="0">
              <a:noAutofit/>
            </a:bodyPr>
            <a:lstStyle/>
            <a:p>
              <a:pPr marL="0" marR="0" lvl="0" indent="0" algn="ctr" rtl="0">
                <a:lnSpc>
                  <a:spcPct val="75000"/>
                </a:lnSpc>
                <a:spcBef>
                  <a:spcPts val="100"/>
                </a:spcBef>
                <a:spcAft>
                  <a:spcPts val="0"/>
                </a:spcAft>
                <a:buClr>
                  <a:srgbClr val="000000"/>
                </a:buClr>
                <a:buSzPts val="1600"/>
                <a:buFont typeface="Arial"/>
                <a:buNone/>
              </a:pPr>
              <a:r>
                <a:rPr lang="en-US" sz="1600" b="1" i="0" u="none" strike="noStrike" cap="none">
                  <a:solidFill>
                    <a:schemeClr val="tx1"/>
                  </a:solidFill>
                  <a:latin typeface="Arial"/>
                  <a:ea typeface="Arial"/>
                  <a:cs typeface="Arial"/>
                  <a:sym typeface="Arial"/>
                </a:rPr>
                <a:t>App Risk</a:t>
              </a:r>
              <a:endParaRPr sz="933" b="0" i="0" u="none" strike="noStrike" cap="none">
                <a:solidFill>
                  <a:schemeClr val="tx1"/>
                </a:solidFill>
                <a:latin typeface="Arial"/>
                <a:ea typeface="Arial"/>
                <a:cs typeface="Arial"/>
                <a:sym typeface="Arial"/>
              </a:endParaRPr>
            </a:p>
          </p:txBody>
        </p:sp>
        <p:pic>
          <p:nvPicPr>
            <p:cNvPr id="1225" name="Google Shape;1225;p18"/>
            <p:cNvPicPr preferRelativeResize="0"/>
            <p:nvPr/>
          </p:nvPicPr>
          <p:blipFill rotWithShape="1">
            <a:blip r:embed="rId5">
              <a:alphaModFix/>
            </a:blip>
            <a:srcRect/>
            <a:stretch/>
          </p:blipFill>
          <p:spPr>
            <a:xfrm>
              <a:off x="9951952" y="1448682"/>
              <a:ext cx="1998039" cy="4064876"/>
            </a:xfrm>
            <a:prstGeom prst="rect">
              <a:avLst/>
            </a:prstGeom>
            <a:noFill/>
            <a:ln w="9525" cap="flat" cmpd="sng">
              <a:solidFill>
                <a:schemeClr val="dk1"/>
              </a:solidFill>
              <a:prstDash val="solid"/>
              <a:round/>
              <a:headEnd type="none" w="sm" len="sm"/>
              <a:tailEnd type="none" w="sm" len="sm"/>
            </a:ln>
          </p:spPr>
        </p:pic>
        <p:sp>
          <p:nvSpPr>
            <p:cNvPr id="1226" name="Google Shape;1226;p18"/>
            <p:cNvSpPr txBox="1"/>
            <p:nvPr/>
          </p:nvSpPr>
          <p:spPr>
            <a:xfrm>
              <a:off x="10115021" y="5626572"/>
              <a:ext cx="1671900" cy="355200"/>
            </a:xfrm>
            <a:prstGeom prst="rect">
              <a:avLst/>
            </a:prstGeom>
            <a:noFill/>
            <a:ln>
              <a:noFill/>
            </a:ln>
          </p:spPr>
          <p:txBody>
            <a:bodyPr spcFirstLastPara="1" wrap="square" lIns="0" tIns="30450" rIns="0" bIns="30450" anchor="t" anchorCtr="0">
              <a:noAutofit/>
            </a:bodyPr>
            <a:lstStyle/>
            <a:p>
              <a:pPr marL="0" marR="0" lvl="0" indent="0" algn="ctr" rtl="0">
                <a:lnSpc>
                  <a:spcPct val="75000"/>
                </a:lnSpc>
                <a:spcBef>
                  <a:spcPts val="100"/>
                </a:spcBef>
                <a:spcAft>
                  <a:spcPts val="0"/>
                </a:spcAft>
                <a:buClr>
                  <a:srgbClr val="000000"/>
                </a:buClr>
                <a:buSzPts val="1600"/>
                <a:buFont typeface="Arial"/>
                <a:buNone/>
              </a:pPr>
              <a:r>
                <a:rPr lang="en-US" sz="1600" b="1" i="0" u="none" strike="noStrike" cap="none">
                  <a:solidFill>
                    <a:schemeClr val="tx1"/>
                  </a:solidFill>
                  <a:latin typeface="Arial"/>
                  <a:ea typeface="Arial"/>
                  <a:cs typeface="Arial"/>
                  <a:sym typeface="Arial"/>
                </a:rPr>
                <a:t>DangerZone</a:t>
              </a:r>
              <a:endParaRPr sz="933" b="0" i="0" u="none" strike="noStrike" cap="none">
                <a:solidFill>
                  <a:schemeClr val="tx1"/>
                </a:solidFill>
                <a:latin typeface="Arial"/>
                <a:ea typeface="Arial"/>
                <a:cs typeface="Arial"/>
                <a:sym typeface="Arial"/>
              </a:endParaRPr>
            </a:p>
          </p:txBody>
        </p:sp>
        <p:pic>
          <p:nvPicPr>
            <p:cNvPr id="1227" name="Google Shape;1227;p18"/>
            <p:cNvPicPr preferRelativeResize="0"/>
            <p:nvPr/>
          </p:nvPicPr>
          <p:blipFill rotWithShape="1">
            <a:blip r:embed="rId6">
              <a:alphaModFix/>
            </a:blip>
            <a:srcRect/>
            <a:stretch/>
          </p:blipFill>
          <p:spPr>
            <a:xfrm>
              <a:off x="7646707" y="1448682"/>
              <a:ext cx="2190806" cy="4064875"/>
            </a:xfrm>
            <a:prstGeom prst="rect">
              <a:avLst/>
            </a:prstGeom>
            <a:noFill/>
            <a:ln>
              <a:noFill/>
            </a:ln>
          </p:spPr>
        </p:pic>
        <p:sp>
          <p:nvSpPr>
            <p:cNvPr id="1228" name="Google Shape;1228;p18"/>
            <p:cNvSpPr txBox="1"/>
            <p:nvPr/>
          </p:nvSpPr>
          <p:spPr>
            <a:xfrm>
              <a:off x="7834113" y="5626572"/>
              <a:ext cx="1671900" cy="355200"/>
            </a:xfrm>
            <a:prstGeom prst="rect">
              <a:avLst/>
            </a:prstGeom>
            <a:noFill/>
            <a:ln>
              <a:noFill/>
            </a:ln>
          </p:spPr>
          <p:txBody>
            <a:bodyPr spcFirstLastPara="1" wrap="square" lIns="0" tIns="30450" rIns="0" bIns="30450" anchor="t" anchorCtr="0">
              <a:noAutofit/>
            </a:bodyPr>
            <a:lstStyle/>
            <a:p>
              <a:pPr marL="0" marR="0" lvl="0" indent="0" algn="ctr" rtl="0">
                <a:lnSpc>
                  <a:spcPct val="75000"/>
                </a:lnSpc>
                <a:spcBef>
                  <a:spcPts val="100"/>
                </a:spcBef>
                <a:spcAft>
                  <a:spcPts val="0"/>
                </a:spcAft>
                <a:buClr>
                  <a:srgbClr val="000000"/>
                </a:buClr>
                <a:buSzPts val="1600"/>
                <a:buFont typeface="Arial"/>
                <a:buNone/>
              </a:pPr>
              <a:r>
                <a:rPr lang="en-US" sz="1600" b="1" i="0" u="none" strike="noStrike" cap="none">
                  <a:solidFill>
                    <a:schemeClr val="tx1"/>
                  </a:solidFill>
                  <a:latin typeface="Arial"/>
                  <a:ea typeface="Arial"/>
                  <a:cs typeface="Arial"/>
                  <a:sym typeface="Arial"/>
                </a:rPr>
                <a:t>Phishing</a:t>
              </a:r>
              <a:endParaRPr sz="933" b="0" i="0" u="none" strike="noStrike" cap="none">
                <a:solidFill>
                  <a:schemeClr val="tx1"/>
                </a:solidFill>
                <a:latin typeface="Arial"/>
                <a:ea typeface="Arial"/>
                <a:cs typeface="Arial"/>
                <a:sym typeface="Arial"/>
              </a:endParaRPr>
            </a:p>
          </p:txBody>
        </p:sp>
        <p:pic>
          <p:nvPicPr>
            <p:cNvPr id="1220" name="Google Shape;1220;p18"/>
            <p:cNvPicPr preferRelativeResize="0"/>
            <p:nvPr/>
          </p:nvPicPr>
          <p:blipFill rotWithShape="1">
            <a:blip r:embed="rId7">
              <a:alphaModFix/>
            </a:blip>
            <a:srcRect/>
            <a:stretch/>
          </p:blipFill>
          <p:spPr>
            <a:xfrm>
              <a:off x="851174" y="1448682"/>
              <a:ext cx="2159114" cy="4064881"/>
            </a:xfrm>
            <a:prstGeom prst="rect">
              <a:avLst/>
            </a:prstGeom>
            <a:noFill/>
            <a:ln w="9525" cap="flat" cmpd="sng">
              <a:solidFill>
                <a:schemeClr val="dk1"/>
              </a:solidFill>
              <a:prstDash val="solid"/>
              <a:round/>
              <a:headEnd type="none" w="sm" len="sm"/>
              <a:tailEnd type="none" w="sm" len="sm"/>
            </a:ln>
          </p:spPr>
        </p:pic>
        <p:sp>
          <p:nvSpPr>
            <p:cNvPr id="9" name="Rectangle 8">
              <a:extLst>
                <a:ext uri="{FF2B5EF4-FFF2-40B4-BE49-F238E27FC236}">
                  <a16:creationId xmlns:a16="http://schemas.microsoft.com/office/drawing/2014/main" id="{718354EC-0CFF-6A05-C536-40705BB34448}"/>
                </a:ext>
              </a:extLst>
            </p:cNvPr>
            <p:cNvSpPr/>
            <p:nvPr/>
          </p:nvSpPr>
          <p:spPr>
            <a:xfrm>
              <a:off x="944880" y="1619250"/>
              <a:ext cx="419100" cy="190500"/>
            </a:xfrm>
            <a:prstGeom prst="rect">
              <a:avLst/>
            </a:prstGeom>
            <a:solidFill>
              <a:srgbClr val="1F3146"/>
            </a:solidFill>
            <a:ln>
              <a:solidFill>
                <a:srgbClr val="1F31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pic>
          <p:nvPicPr>
            <p:cNvPr id="12" name="Picture 11" descr="Text&#10;&#10;Description automatically generated with medium confidence">
              <a:extLst>
                <a:ext uri="{FF2B5EF4-FFF2-40B4-BE49-F238E27FC236}">
                  <a16:creationId xmlns:a16="http://schemas.microsoft.com/office/drawing/2014/main" id="{6AE6C860-4FB5-E7DB-3307-0699C52DB23F}"/>
                </a:ext>
              </a:extLst>
            </p:cNvPr>
            <p:cNvPicPr>
              <a:picLocks noChangeAspect="1"/>
            </p:cNvPicPr>
            <p:nvPr/>
          </p:nvPicPr>
          <p:blipFill>
            <a:blip r:embed="rId8"/>
            <a:stretch>
              <a:fillRect/>
            </a:stretch>
          </p:blipFill>
          <p:spPr>
            <a:xfrm>
              <a:off x="909064" y="1642418"/>
              <a:ext cx="785908" cy="136852"/>
            </a:xfrm>
            <a:prstGeom prst="rect">
              <a:avLst/>
            </a:prstGeom>
          </p:spPr>
        </p:pic>
        <p:grpSp>
          <p:nvGrpSpPr>
            <p:cNvPr id="3" name="Group 2">
              <a:extLst>
                <a:ext uri="{FF2B5EF4-FFF2-40B4-BE49-F238E27FC236}">
                  <a16:creationId xmlns:a16="http://schemas.microsoft.com/office/drawing/2014/main" id="{0D459259-FB3F-8184-E2C4-BE606DE672B3}"/>
                </a:ext>
              </a:extLst>
            </p:cNvPr>
            <p:cNvGrpSpPr/>
            <p:nvPr/>
          </p:nvGrpSpPr>
          <p:grpSpPr>
            <a:xfrm>
              <a:off x="3124727" y="1448682"/>
              <a:ext cx="2102296" cy="4064879"/>
              <a:chOff x="3124727" y="1448682"/>
              <a:chExt cx="2102296" cy="4064879"/>
            </a:xfrm>
          </p:grpSpPr>
          <p:pic>
            <p:nvPicPr>
              <p:cNvPr id="1221" name="Google Shape;1221;p18"/>
              <p:cNvPicPr preferRelativeResize="0"/>
              <p:nvPr/>
            </p:nvPicPr>
            <p:blipFill rotWithShape="1">
              <a:blip r:embed="rId9">
                <a:alphaModFix/>
              </a:blip>
              <a:srcRect/>
              <a:stretch/>
            </p:blipFill>
            <p:spPr>
              <a:xfrm>
                <a:off x="3124727" y="1448682"/>
                <a:ext cx="2102296" cy="4064879"/>
              </a:xfrm>
              <a:prstGeom prst="rect">
                <a:avLst/>
              </a:prstGeom>
              <a:noFill/>
              <a:ln w="9525" cap="flat" cmpd="sng">
                <a:solidFill>
                  <a:schemeClr val="dk1"/>
                </a:solidFill>
                <a:prstDash val="solid"/>
                <a:round/>
                <a:headEnd type="none" w="sm" len="sm"/>
                <a:tailEnd type="none" w="sm" len="sm"/>
              </a:ln>
            </p:spPr>
          </p:pic>
          <p:sp>
            <p:nvSpPr>
              <p:cNvPr id="10" name="Rectangle 9">
                <a:extLst>
                  <a:ext uri="{FF2B5EF4-FFF2-40B4-BE49-F238E27FC236}">
                    <a16:creationId xmlns:a16="http://schemas.microsoft.com/office/drawing/2014/main" id="{A9D80B49-3442-D280-8A03-DCF19BB467C5}"/>
                  </a:ext>
                </a:extLst>
              </p:cNvPr>
              <p:cNvSpPr/>
              <p:nvPr/>
            </p:nvSpPr>
            <p:spPr>
              <a:xfrm>
                <a:off x="3124727" y="1619250"/>
                <a:ext cx="418573" cy="160020"/>
              </a:xfrm>
              <a:prstGeom prst="rect">
                <a:avLst/>
              </a:prstGeom>
              <a:solidFill>
                <a:srgbClr val="1F3146"/>
              </a:solidFill>
              <a:ln>
                <a:solidFill>
                  <a:srgbClr val="1F31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pic>
            <p:nvPicPr>
              <p:cNvPr id="13" name="Picture 12" descr="Text&#10;&#10;Description automatically generated with medium confidence">
                <a:extLst>
                  <a:ext uri="{FF2B5EF4-FFF2-40B4-BE49-F238E27FC236}">
                    <a16:creationId xmlns:a16="http://schemas.microsoft.com/office/drawing/2014/main" id="{0775DDDE-0CC8-3474-6C33-2400E3E91364}"/>
                  </a:ext>
                </a:extLst>
              </p:cNvPr>
              <p:cNvPicPr>
                <a:picLocks noChangeAspect="1"/>
              </p:cNvPicPr>
              <p:nvPr/>
            </p:nvPicPr>
            <p:blipFill>
              <a:blip r:embed="rId8"/>
              <a:stretch>
                <a:fillRect/>
              </a:stretch>
            </p:blipFill>
            <p:spPr>
              <a:xfrm>
                <a:off x="3206299" y="1623060"/>
                <a:ext cx="785908" cy="136852"/>
              </a:xfrm>
              <a:prstGeom prst="rect">
                <a:avLst/>
              </a:prstGeom>
            </p:spPr>
          </p:pic>
        </p:gr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33"/>
        <p:cNvGrpSpPr/>
        <p:nvPr/>
      </p:nvGrpSpPr>
      <p:grpSpPr>
        <a:xfrm>
          <a:off x="0" y="0"/>
          <a:ext cx="0" cy="0"/>
          <a:chOff x="0" y="0"/>
          <a:chExt cx="0" cy="0"/>
        </a:xfrm>
      </p:grpSpPr>
      <p:sp>
        <p:nvSpPr>
          <p:cNvPr id="1236" name="Google Shape;1236;p19"/>
          <p:cNvSpPr txBox="1">
            <a:spLocks noGrp="1"/>
          </p:cNvSpPr>
          <p:nvPr>
            <p:ph type="title"/>
          </p:nvPr>
        </p:nvSpPr>
        <p:spPr>
          <a:xfrm>
            <a:off x="975360" y="573457"/>
            <a:ext cx="11216640" cy="660083"/>
          </a:xfrm>
          <a:prstGeom prst="rect">
            <a:avLst/>
          </a:prstGeom>
          <a:noFill/>
          <a:ln>
            <a:noFill/>
          </a:ln>
        </p:spPr>
        <p:txBody>
          <a:bodyPr spcFirstLastPara="1" wrap="square" lIns="0" tIns="192000" rIns="0" bIns="0" anchor="t" anchorCtr="0">
            <a:noAutofit/>
          </a:bodyPr>
          <a:lstStyle/>
          <a:p>
            <a:pPr marL="0" lvl="0" indent="0" algn="l" rtl="0">
              <a:lnSpc>
                <a:spcPct val="80000"/>
              </a:lnSpc>
              <a:spcBef>
                <a:spcPts val="0"/>
              </a:spcBef>
              <a:spcAft>
                <a:spcPts val="0"/>
              </a:spcAft>
              <a:buSzPts val="3600"/>
              <a:buNone/>
            </a:pPr>
            <a:r>
              <a:rPr lang="en-US" dirty="0"/>
              <a:t>MDM/EMM/UEM + </a:t>
            </a:r>
            <a:r>
              <a:rPr lang="en-US" dirty="0">
                <a:solidFill>
                  <a:schemeClr val="accent1"/>
                </a:solidFill>
              </a:rPr>
              <a:t>LMNTRIX</a:t>
            </a:r>
            <a:r>
              <a:rPr lang="en-US" dirty="0"/>
              <a:t> = Complete Mobile Security</a:t>
            </a:r>
            <a:endParaRPr dirty="0"/>
          </a:p>
        </p:txBody>
      </p:sp>
      <p:grpSp>
        <p:nvGrpSpPr>
          <p:cNvPr id="4" name="Group 3">
            <a:extLst>
              <a:ext uri="{FF2B5EF4-FFF2-40B4-BE49-F238E27FC236}">
                <a16:creationId xmlns:a16="http://schemas.microsoft.com/office/drawing/2014/main" id="{AAA50956-932F-0FB4-09B7-BE3FCA2045EC}"/>
              </a:ext>
            </a:extLst>
          </p:cNvPr>
          <p:cNvGrpSpPr/>
          <p:nvPr/>
        </p:nvGrpSpPr>
        <p:grpSpPr>
          <a:xfrm>
            <a:off x="1460041" y="1810732"/>
            <a:ext cx="9881730" cy="4629151"/>
            <a:chOff x="1460041" y="1810732"/>
            <a:chExt cx="9881730" cy="4629151"/>
          </a:xfrm>
        </p:grpSpPr>
        <p:sp>
          <p:nvSpPr>
            <p:cNvPr id="1234" name="Google Shape;1234;p19"/>
            <p:cNvSpPr/>
            <p:nvPr/>
          </p:nvSpPr>
          <p:spPr>
            <a:xfrm>
              <a:off x="2335825" y="1810732"/>
              <a:ext cx="4629151" cy="4629151"/>
            </a:xfrm>
            <a:prstGeom prst="ellipse">
              <a:avLst/>
            </a:prstGeom>
            <a:solidFill>
              <a:schemeClr val="accent1"/>
            </a:solidFill>
            <a:ln w="381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EFFFF"/>
                </a:solidFill>
                <a:latin typeface="Arial"/>
                <a:ea typeface="Arial"/>
                <a:cs typeface="Arial"/>
                <a:sym typeface="Arial"/>
              </a:endParaRPr>
            </a:p>
          </p:txBody>
        </p:sp>
        <p:sp>
          <p:nvSpPr>
            <p:cNvPr id="1235" name="Google Shape;1235;p19"/>
            <p:cNvSpPr/>
            <p:nvPr/>
          </p:nvSpPr>
          <p:spPr>
            <a:xfrm>
              <a:off x="5679101" y="1810732"/>
              <a:ext cx="4629151" cy="4629151"/>
            </a:xfrm>
            <a:prstGeom prst="ellipse">
              <a:avLst/>
            </a:prstGeom>
            <a:solidFill>
              <a:schemeClr val="lt1"/>
            </a:solidFill>
            <a:ln w="381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E8F7D8"/>
                </a:buClr>
                <a:buSzPts val="1400"/>
                <a:buFont typeface="Arial"/>
                <a:buNone/>
              </a:pPr>
              <a:r>
                <a:rPr lang="en-US" sz="1400" b="0" i="0" u="none" strike="noStrike" cap="none">
                  <a:solidFill>
                    <a:srgbClr val="E8F7D8"/>
                  </a:solidFill>
                  <a:latin typeface="Arial"/>
                  <a:ea typeface="Arial"/>
                  <a:cs typeface="Arial"/>
                  <a:sym typeface="Arial"/>
                </a:rPr>
                <a:t>S</a:t>
              </a:r>
              <a:endParaRPr/>
            </a:p>
          </p:txBody>
        </p:sp>
        <p:sp>
          <p:nvSpPr>
            <p:cNvPr id="1237" name="Google Shape;1237;p19"/>
            <p:cNvSpPr/>
            <p:nvPr/>
          </p:nvSpPr>
          <p:spPr>
            <a:xfrm>
              <a:off x="5679100" y="2527148"/>
              <a:ext cx="1285875" cy="3196315"/>
            </a:xfrm>
            <a:custGeom>
              <a:avLst/>
              <a:gdLst/>
              <a:ahLst/>
              <a:cxnLst/>
              <a:rect l="l" t="t" r="r" b="b"/>
              <a:pathLst>
                <a:path w="952499" h="2367640" extrusionOk="0">
                  <a:moveTo>
                    <a:pt x="476250" y="0"/>
                  </a:moveTo>
                  <a:lnTo>
                    <a:pt x="560991" y="93239"/>
                  </a:lnTo>
                  <a:cubicBezTo>
                    <a:pt x="805574" y="389606"/>
                    <a:pt x="952499" y="769555"/>
                    <a:pt x="952499" y="1183820"/>
                  </a:cubicBezTo>
                  <a:cubicBezTo>
                    <a:pt x="952499" y="1598085"/>
                    <a:pt x="805574" y="1978035"/>
                    <a:pt x="560991" y="2274401"/>
                  </a:cubicBezTo>
                  <a:lnTo>
                    <a:pt x="476250" y="2367640"/>
                  </a:lnTo>
                  <a:lnTo>
                    <a:pt x="391509" y="2274401"/>
                  </a:lnTo>
                  <a:cubicBezTo>
                    <a:pt x="146925" y="1978035"/>
                    <a:pt x="0" y="1598085"/>
                    <a:pt x="0" y="1183820"/>
                  </a:cubicBezTo>
                  <a:cubicBezTo>
                    <a:pt x="0" y="769555"/>
                    <a:pt x="146925" y="389606"/>
                    <a:pt x="391509" y="93239"/>
                  </a:cubicBezTo>
                  <a:close/>
                </a:path>
              </a:pathLst>
            </a:custGeom>
            <a:solidFill>
              <a:srgbClr val="FF9A7B"/>
            </a:solidFill>
            <a:ln w="381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BEE78E"/>
                </a:solidFill>
                <a:latin typeface="Arial"/>
                <a:ea typeface="Arial"/>
                <a:cs typeface="Arial"/>
                <a:sym typeface="Arial"/>
              </a:endParaRPr>
            </a:p>
          </p:txBody>
        </p:sp>
        <p:sp>
          <p:nvSpPr>
            <p:cNvPr id="1238" name="Google Shape;1238;p19"/>
            <p:cNvSpPr/>
            <p:nvPr/>
          </p:nvSpPr>
          <p:spPr>
            <a:xfrm>
              <a:off x="5946053" y="3492145"/>
              <a:ext cx="719640" cy="1268580"/>
            </a:xfrm>
            <a:custGeom>
              <a:avLst/>
              <a:gdLst/>
              <a:ahLst/>
              <a:cxnLst/>
              <a:rect l="l" t="t" r="r" b="b"/>
              <a:pathLst>
                <a:path w="1669" h="2942" extrusionOk="0">
                  <a:moveTo>
                    <a:pt x="1657" y="12"/>
                  </a:moveTo>
                  <a:cubicBezTo>
                    <a:pt x="1657" y="2930"/>
                    <a:pt x="1657" y="2930"/>
                    <a:pt x="1657" y="2930"/>
                  </a:cubicBezTo>
                  <a:cubicBezTo>
                    <a:pt x="12" y="2930"/>
                    <a:pt x="12" y="2930"/>
                    <a:pt x="12" y="2930"/>
                  </a:cubicBezTo>
                  <a:cubicBezTo>
                    <a:pt x="12" y="12"/>
                    <a:pt x="12" y="12"/>
                    <a:pt x="12" y="12"/>
                  </a:cubicBezTo>
                  <a:cubicBezTo>
                    <a:pt x="1657" y="12"/>
                    <a:pt x="1657" y="12"/>
                    <a:pt x="1657" y="12"/>
                  </a:cubicBezTo>
                  <a:moveTo>
                    <a:pt x="1657" y="0"/>
                  </a:moveTo>
                  <a:cubicBezTo>
                    <a:pt x="12" y="0"/>
                    <a:pt x="12" y="0"/>
                    <a:pt x="12" y="0"/>
                  </a:cubicBezTo>
                  <a:cubicBezTo>
                    <a:pt x="5" y="0"/>
                    <a:pt x="0" y="6"/>
                    <a:pt x="0" y="12"/>
                  </a:cubicBezTo>
                  <a:cubicBezTo>
                    <a:pt x="0" y="2930"/>
                    <a:pt x="0" y="2930"/>
                    <a:pt x="0" y="2930"/>
                  </a:cubicBezTo>
                  <a:cubicBezTo>
                    <a:pt x="0" y="2937"/>
                    <a:pt x="5" y="2942"/>
                    <a:pt x="12" y="2942"/>
                  </a:cubicBezTo>
                  <a:cubicBezTo>
                    <a:pt x="1657" y="2942"/>
                    <a:pt x="1657" y="2942"/>
                    <a:pt x="1657" y="2942"/>
                  </a:cubicBezTo>
                  <a:cubicBezTo>
                    <a:pt x="1664" y="2942"/>
                    <a:pt x="1669" y="2937"/>
                    <a:pt x="1669" y="2930"/>
                  </a:cubicBezTo>
                  <a:cubicBezTo>
                    <a:pt x="1669" y="12"/>
                    <a:pt x="1669" y="12"/>
                    <a:pt x="1669" y="12"/>
                  </a:cubicBezTo>
                  <a:cubicBezTo>
                    <a:pt x="1669" y="6"/>
                    <a:pt x="1664" y="0"/>
                    <a:pt x="1657" y="0"/>
                  </a:cubicBezTo>
                  <a:close/>
                </a:path>
              </a:pathLst>
            </a:custGeom>
            <a:solidFill>
              <a:srgbClr val="070707"/>
            </a:solidFill>
            <a:ln>
              <a:noFill/>
            </a:ln>
          </p:spPr>
          <p:txBody>
            <a:bodyPr spcFirstLastPara="1" wrap="square" lIns="45700" tIns="22850" rIns="45700"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Arial"/>
                <a:ea typeface="Arial"/>
                <a:cs typeface="Arial"/>
                <a:sym typeface="Arial"/>
              </a:endParaRPr>
            </a:p>
          </p:txBody>
        </p:sp>
        <p:sp>
          <p:nvSpPr>
            <p:cNvPr id="1239" name="Google Shape;1239;p19"/>
            <p:cNvSpPr txBox="1"/>
            <p:nvPr/>
          </p:nvSpPr>
          <p:spPr>
            <a:xfrm>
              <a:off x="3173636" y="2081373"/>
              <a:ext cx="3001655"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2400"/>
                <a:buFont typeface="Arial"/>
                <a:buNone/>
              </a:pPr>
              <a:r>
                <a:rPr lang="en-US" sz="2400" b="1" i="0" u="none" strike="noStrike" cap="none" dirty="0">
                  <a:solidFill>
                    <a:srgbClr val="FFFFFF"/>
                  </a:solidFill>
                  <a:latin typeface="Arial"/>
                  <a:ea typeface="Arial"/>
                  <a:cs typeface="Arial"/>
                  <a:sym typeface="Arial"/>
                </a:rPr>
                <a:t>MDM</a:t>
              </a:r>
              <a:endParaRPr dirty="0"/>
            </a:p>
          </p:txBody>
        </p:sp>
        <p:sp>
          <p:nvSpPr>
            <p:cNvPr id="1240" name="Google Shape;1240;p19"/>
            <p:cNvSpPr txBox="1"/>
            <p:nvPr/>
          </p:nvSpPr>
          <p:spPr>
            <a:xfrm>
              <a:off x="6344113" y="2020749"/>
              <a:ext cx="3461024"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dirty="0">
                  <a:latin typeface="Arial"/>
                  <a:ea typeface="Arial"/>
                  <a:cs typeface="Arial"/>
                  <a:sym typeface="Arial"/>
                </a:rPr>
                <a:t>MTD </a:t>
              </a:r>
              <a:endParaRPr dirty="0"/>
            </a:p>
          </p:txBody>
        </p:sp>
        <p:sp>
          <p:nvSpPr>
            <p:cNvPr id="1241" name="Google Shape;1241;p19"/>
            <p:cNvSpPr/>
            <p:nvPr/>
          </p:nvSpPr>
          <p:spPr>
            <a:xfrm>
              <a:off x="2738602" y="2740759"/>
              <a:ext cx="3042148" cy="3554819"/>
            </a:xfrm>
            <a:prstGeom prst="rect">
              <a:avLst/>
            </a:prstGeom>
            <a:noFill/>
            <a:ln>
              <a:noFill/>
            </a:ln>
          </p:spPr>
          <p:txBody>
            <a:bodyPr spcFirstLastPara="1" wrap="square" lIns="45675" tIns="22850" rIns="45675" bIns="22850" anchor="t" anchorCtr="0">
              <a:sp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dirty="0">
                <a:solidFill>
                  <a:srgbClr val="FFFFFF"/>
                </a:solidFill>
                <a:latin typeface="Arial"/>
                <a:ea typeface="Arial"/>
                <a:cs typeface="Arial"/>
                <a:sym typeface="Arial"/>
              </a:endParaRPr>
            </a:p>
            <a:p>
              <a:pPr marL="285737" marR="0" lvl="0" indent="-171436" algn="l" rtl="0">
                <a:lnSpc>
                  <a:spcPct val="100000"/>
                </a:lnSpc>
                <a:spcBef>
                  <a:spcPts val="0"/>
                </a:spcBef>
                <a:spcAft>
                  <a:spcPts val="0"/>
                </a:spcAft>
                <a:buClr>
                  <a:schemeClr val="lt1"/>
                </a:buClr>
                <a:buSzPts val="1800"/>
                <a:buFont typeface="Arial"/>
                <a:buNone/>
              </a:pPr>
              <a:endParaRPr sz="1800" b="0" i="0" u="none" strike="noStrike" cap="none" dirty="0">
                <a:solidFill>
                  <a:srgbClr val="FFFFFF"/>
                </a:solidFill>
                <a:latin typeface="Arial"/>
                <a:ea typeface="Arial"/>
                <a:cs typeface="Arial"/>
                <a:sym typeface="Arial"/>
              </a:endParaRPr>
            </a:p>
            <a:p>
              <a:pPr marL="285737" marR="0" lvl="0" indent="-285737" algn="l" rtl="0">
                <a:lnSpc>
                  <a:spcPct val="100000"/>
                </a:lnSpc>
                <a:spcBef>
                  <a:spcPts val="0"/>
                </a:spcBef>
                <a:spcAft>
                  <a:spcPts val="0"/>
                </a:spcAft>
                <a:buClr>
                  <a:schemeClr val="lt1"/>
                </a:buClr>
                <a:buSzPts val="1800"/>
                <a:buFont typeface="Arial"/>
                <a:buChar char="❯"/>
              </a:pPr>
              <a:r>
                <a:rPr lang="en-US" sz="1800" b="0" i="0" u="none" strike="noStrike" cap="none" dirty="0">
                  <a:solidFill>
                    <a:schemeClr val="lt1"/>
                  </a:solidFill>
                  <a:latin typeface="Arial"/>
                  <a:ea typeface="Arial"/>
                  <a:cs typeface="Arial"/>
                  <a:sym typeface="Arial"/>
                </a:rPr>
                <a:t>Enable Work Container</a:t>
              </a:r>
              <a:br>
                <a:rPr lang="en-US" sz="1800" b="0" i="0" u="none" strike="noStrike" cap="none" dirty="0">
                  <a:solidFill>
                    <a:schemeClr val="lt1"/>
                  </a:solidFill>
                  <a:latin typeface="Arial"/>
                  <a:ea typeface="Arial"/>
                  <a:cs typeface="Arial"/>
                  <a:sym typeface="Arial"/>
                </a:rPr>
              </a:br>
              <a:endParaRPr sz="1800" b="0" i="0" u="none" strike="noStrike" cap="none" dirty="0">
                <a:solidFill>
                  <a:schemeClr val="lt1"/>
                </a:solidFill>
                <a:latin typeface="Arial"/>
                <a:ea typeface="Arial"/>
                <a:cs typeface="Arial"/>
                <a:sym typeface="Arial"/>
              </a:endParaRPr>
            </a:p>
            <a:p>
              <a:pPr marL="285737" marR="0" lvl="0" indent="-285737" algn="l" rtl="0">
                <a:lnSpc>
                  <a:spcPct val="100000"/>
                </a:lnSpc>
                <a:spcBef>
                  <a:spcPts val="0"/>
                </a:spcBef>
                <a:spcAft>
                  <a:spcPts val="0"/>
                </a:spcAft>
                <a:buClr>
                  <a:schemeClr val="lt1"/>
                </a:buClr>
                <a:buSzPts val="1800"/>
                <a:buFont typeface="Arial"/>
                <a:buChar char="❯"/>
              </a:pPr>
              <a:r>
                <a:rPr lang="en-US" sz="1800" b="0" i="0" u="none" strike="noStrike" cap="none" dirty="0">
                  <a:solidFill>
                    <a:srgbClr val="FFFFFF"/>
                  </a:solidFill>
                  <a:latin typeface="Arial"/>
                  <a:ea typeface="Arial"/>
                  <a:cs typeface="Arial"/>
                  <a:sym typeface="Arial"/>
                </a:rPr>
                <a:t>Deploy apps</a:t>
              </a:r>
              <a:endParaRPr dirty="0"/>
            </a:p>
            <a:p>
              <a:pPr marL="0" marR="0" lvl="0" indent="0" algn="l" rtl="0">
                <a:lnSpc>
                  <a:spcPct val="100000"/>
                </a:lnSpc>
                <a:spcBef>
                  <a:spcPts val="0"/>
                </a:spcBef>
                <a:spcAft>
                  <a:spcPts val="0"/>
                </a:spcAft>
                <a:buNone/>
              </a:pPr>
              <a:endParaRPr sz="1800" b="0" i="0" u="none" strike="noStrike" cap="none" dirty="0">
                <a:solidFill>
                  <a:srgbClr val="FFFFFF"/>
                </a:solidFill>
                <a:latin typeface="Arial"/>
                <a:ea typeface="Arial"/>
                <a:cs typeface="Arial"/>
                <a:sym typeface="Arial"/>
              </a:endParaRPr>
            </a:p>
            <a:p>
              <a:pPr marL="285737" marR="0" lvl="0" indent="-285737" algn="l" rtl="0">
                <a:lnSpc>
                  <a:spcPct val="100000"/>
                </a:lnSpc>
                <a:spcBef>
                  <a:spcPts val="0"/>
                </a:spcBef>
                <a:spcAft>
                  <a:spcPts val="0"/>
                </a:spcAft>
                <a:buClr>
                  <a:schemeClr val="lt1"/>
                </a:buClr>
                <a:buSzPts val="1800"/>
                <a:buFont typeface="Arial"/>
                <a:buChar char="❯"/>
              </a:pPr>
              <a:r>
                <a:rPr lang="en-US" sz="1800" b="0" i="0" u="none" strike="noStrike" cap="none" dirty="0">
                  <a:solidFill>
                    <a:srgbClr val="FFFFFF"/>
                  </a:solidFill>
                  <a:latin typeface="Arial"/>
                  <a:ea typeface="Arial"/>
                  <a:cs typeface="Arial"/>
                  <a:sym typeface="Arial"/>
                </a:rPr>
                <a:t>Set Policy &amp; Hardening</a:t>
              </a:r>
              <a:endParaRPr dirty="0"/>
            </a:p>
            <a:p>
              <a:pPr marL="285737" marR="0" lvl="0" indent="-171436" algn="l" rtl="0">
                <a:lnSpc>
                  <a:spcPct val="100000"/>
                </a:lnSpc>
                <a:spcBef>
                  <a:spcPts val="0"/>
                </a:spcBef>
                <a:spcAft>
                  <a:spcPts val="0"/>
                </a:spcAft>
                <a:buClr>
                  <a:schemeClr val="lt1"/>
                </a:buClr>
                <a:buSzPts val="1800"/>
                <a:buFont typeface="Arial"/>
                <a:buNone/>
              </a:pPr>
              <a:endParaRPr sz="1800" b="0" i="0" u="none" strike="noStrike" cap="none" dirty="0">
                <a:solidFill>
                  <a:srgbClr val="FFFFFF"/>
                </a:solidFill>
                <a:latin typeface="Arial"/>
                <a:ea typeface="Arial"/>
                <a:cs typeface="Arial"/>
                <a:sym typeface="Arial"/>
              </a:endParaRPr>
            </a:p>
            <a:p>
              <a:pPr marL="285737" marR="0" lvl="0" indent="-285737" algn="l" rtl="0">
                <a:lnSpc>
                  <a:spcPct val="100000"/>
                </a:lnSpc>
                <a:spcBef>
                  <a:spcPts val="0"/>
                </a:spcBef>
                <a:spcAft>
                  <a:spcPts val="0"/>
                </a:spcAft>
                <a:buClr>
                  <a:schemeClr val="lt1"/>
                </a:buClr>
                <a:buSzPts val="1800"/>
                <a:buFont typeface="Arial"/>
                <a:buChar char="❯"/>
              </a:pPr>
              <a:r>
                <a:rPr lang="en-US" sz="1800" b="0" i="0" u="none" strike="noStrike" cap="none" dirty="0">
                  <a:solidFill>
                    <a:srgbClr val="FFFFFF"/>
                  </a:solidFill>
                  <a:latin typeface="Arial"/>
                  <a:ea typeface="Arial"/>
                  <a:cs typeface="Arial"/>
                  <a:sym typeface="Arial"/>
                </a:rPr>
                <a:t>Monitor compliance</a:t>
              </a:r>
              <a:endParaRPr dirty="0"/>
            </a:p>
            <a:p>
              <a:pPr marL="285737" marR="0" lvl="0" indent="-171436" algn="l" rtl="0">
                <a:lnSpc>
                  <a:spcPct val="100000"/>
                </a:lnSpc>
                <a:spcBef>
                  <a:spcPts val="0"/>
                </a:spcBef>
                <a:spcAft>
                  <a:spcPts val="0"/>
                </a:spcAft>
                <a:buClr>
                  <a:schemeClr val="lt1"/>
                </a:buClr>
                <a:buSzPts val="1800"/>
                <a:buFont typeface="Arial"/>
                <a:buNone/>
              </a:pPr>
              <a:endParaRPr sz="1800" b="0" i="0" u="none" strike="noStrike" cap="none" dirty="0">
                <a:solidFill>
                  <a:srgbClr val="FFFFFF"/>
                </a:solidFill>
                <a:latin typeface="Arial"/>
                <a:ea typeface="Arial"/>
                <a:cs typeface="Arial"/>
                <a:sym typeface="Arial"/>
              </a:endParaRPr>
            </a:p>
            <a:p>
              <a:pPr marL="0" marR="0" lvl="0" indent="0" algn="l" rtl="0">
                <a:lnSpc>
                  <a:spcPct val="100000"/>
                </a:lnSpc>
                <a:spcBef>
                  <a:spcPts val="0"/>
                </a:spcBef>
                <a:spcAft>
                  <a:spcPts val="0"/>
                </a:spcAft>
                <a:buNone/>
              </a:pPr>
              <a:endParaRPr sz="1800" b="0" i="0" u="none" strike="noStrike" cap="none" dirty="0">
                <a:solidFill>
                  <a:srgbClr val="FFFFFF"/>
                </a:solidFill>
                <a:latin typeface="Arial"/>
                <a:ea typeface="Arial"/>
                <a:cs typeface="Arial"/>
                <a:sym typeface="Arial"/>
              </a:endParaRPr>
            </a:p>
            <a:p>
              <a:pPr marL="285737" marR="0" lvl="0" indent="-171436" algn="l" rtl="0">
                <a:lnSpc>
                  <a:spcPct val="100000"/>
                </a:lnSpc>
                <a:spcBef>
                  <a:spcPts val="0"/>
                </a:spcBef>
                <a:spcAft>
                  <a:spcPts val="0"/>
                </a:spcAft>
                <a:buClr>
                  <a:schemeClr val="lt1"/>
                </a:buClr>
                <a:buSzPts val="1800"/>
                <a:buFont typeface="Arial"/>
                <a:buNone/>
              </a:pPr>
              <a:endParaRPr sz="1800" b="0" i="0" u="none" strike="noStrike" cap="none" dirty="0">
                <a:solidFill>
                  <a:srgbClr val="FFFFFF"/>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200"/>
                <a:buFont typeface="Merriweather Sans"/>
                <a:buNone/>
              </a:pPr>
              <a:endParaRPr sz="1200" b="0" i="0" u="none" strike="noStrike" cap="none" dirty="0">
                <a:solidFill>
                  <a:srgbClr val="FFFFFF"/>
                </a:solidFill>
                <a:latin typeface="Arial"/>
                <a:ea typeface="Arial"/>
                <a:cs typeface="Arial"/>
                <a:sym typeface="Arial"/>
              </a:endParaRPr>
            </a:p>
          </p:txBody>
        </p:sp>
        <p:sp>
          <p:nvSpPr>
            <p:cNvPr id="1242" name="Google Shape;1242;p19"/>
            <p:cNvSpPr/>
            <p:nvPr/>
          </p:nvSpPr>
          <p:spPr>
            <a:xfrm>
              <a:off x="7084094" y="2527148"/>
              <a:ext cx="3238876" cy="3312189"/>
            </a:xfrm>
            <a:prstGeom prst="rect">
              <a:avLst/>
            </a:prstGeom>
            <a:noFill/>
            <a:ln>
              <a:noFill/>
            </a:ln>
          </p:spPr>
          <p:txBody>
            <a:bodyPr spcFirstLastPara="1" wrap="square" lIns="45675" tIns="22850" rIns="45675" bIns="2285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latin typeface="Arial"/>
                  <a:ea typeface="Arial"/>
                  <a:cs typeface="Arial"/>
                  <a:sym typeface="Arial"/>
                </a:rPr>
                <a:t>Prevent malicious </a:t>
              </a:r>
              <a:endParaRPr dirty="0"/>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latin typeface="Arial"/>
                  <a:ea typeface="Arial"/>
                  <a:cs typeface="Arial"/>
                  <a:sym typeface="Arial"/>
                </a:rPr>
                <a:t>Cyberattacks:</a:t>
              </a:r>
              <a:br>
                <a:rPr lang="en-US" sz="1800" b="1" i="0" u="none" strike="noStrike" cap="none" dirty="0">
                  <a:latin typeface="Arial"/>
                  <a:ea typeface="Arial"/>
                  <a:cs typeface="Arial"/>
                  <a:sym typeface="Arial"/>
                </a:rPr>
              </a:br>
              <a:endParaRPr sz="1200" b="0" i="0" u="none" strike="noStrike" cap="none" dirty="0">
                <a:latin typeface="Arial"/>
                <a:ea typeface="Arial"/>
                <a:cs typeface="Arial"/>
                <a:sym typeface="Arial"/>
              </a:endParaRPr>
            </a:p>
            <a:p>
              <a:pPr marL="285737" marR="0" lvl="0" indent="-285737" algn="l" rtl="0">
                <a:lnSpc>
                  <a:spcPct val="130000"/>
                </a:lnSpc>
                <a:spcBef>
                  <a:spcPts val="0"/>
                </a:spcBef>
                <a:spcAft>
                  <a:spcPts val="0"/>
                </a:spcAft>
                <a:buClr>
                  <a:srgbClr val="FF5926"/>
                </a:buClr>
                <a:buSzPts val="1600"/>
                <a:buFont typeface="Arial"/>
                <a:buChar char="❯"/>
              </a:pPr>
              <a:r>
                <a:rPr lang="en-US" sz="1600" b="0" i="0" u="none" strike="noStrike" cap="none" dirty="0">
                  <a:latin typeface="Arial"/>
                  <a:ea typeface="Arial"/>
                  <a:cs typeface="Arial"/>
                  <a:sym typeface="Arial"/>
                </a:rPr>
                <a:t>Phishing attacks</a:t>
              </a:r>
              <a:endParaRPr dirty="0"/>
            </a:p>
            <a:p>
              <a:pPr marL="285737" marR="0" lvl="0" indent="-285737" algn="l" rtl="0">
                <a:lnSpc>
                  <a:spcPct val="130000"/>
                </a:lnSpc>
                <a:spcBef>
                  <a:spcPts val="0"/>
                </a:spcBef>
                <a:spcAft>
                  <a:spcPts val="0"/>
                </a:spcAft>
                <a:buClr>
                  <a:srgbClr val="FF5926"/>
                </a:buClr>
                <a:buSzPts val="1600"/>
                <a:buFont typeface="Arial"/>
                <a:buChar char="❯"/>
              </a:pPr>
              <a:r>
                <a:rPr lang="en-US" sz="1600" b="0" i="0" u="none" strike="noStrike" cap="none" dirty="0">
                  <a:latin typeface="Arial"/>
                  <a:ea typeface="Arial"/>
                  <a:cs typeface="Arial"/>
                  <a:sym typeface="Arial"/>
                </a:rPr>
                <a:t>Man-in-the-Middle attacks</a:t>
              </a:r>
              <a:endParaRPr dirty="0"/>
            </a:p>
            <a:p>
              <a:pPr marL="285737" marR="0" lvl="0" indent="-285737" algn="l" rtl="0">
                <a:lnSpc>
                  <a:spcPct val="130000"/>
                </a:lnSpc>
                <a:spcBef>
                  <a:spcPts val="0"/>
                </a:spcBef>
                <a:spcAft>
                  <a:spcPts val="0"/>
                </a:spcAft>
                <a:buClr>
                  <a:srgbClr val="FF5926"/>
                </a:buClr>
                <a:buSzPts val="1600"/>
                <a:buFont typeface="Arial"/>
                <a:buChar char="❯"/>
              </a:pPr>
              <a:r>
                <a:rPr lang="en-US" sz="1600" b="0" i="0" u="none" strike="noStrike" cap="none" dirty="0">
                  <a:latin typeface="Arial"/>
                  <a:ea typeface="Arial"/>
                  <a:cs typeface="Arial"/>
                  <a:sym typeface="Arial"/>
                </a:rPr>
                <a:t>Reconnaissance Scans</a:t>
              </a:r>
              <a:endParaRPr dirty="0"/>
            </a:p>
            <a:p>
              <a:pPr marL="285737" marR="0" lvl="0" indent="-285737" algn="l" rtl="0">
                <a:lnSpc>
                  <a:spcPct val="130000"/>
                </a:lnSpc>
                <a:spcBef>
                  <a:spcPts val="0"/>
                </a:spcBef>
                <a:spcAft>
                  <a:spcPts val="0"/>
                </a:spcAft>
                <a:buClr>
                  <a:srgbClr val="FF5926"/>
                </a:buClr>
                <a:buSzPts val="1600"/>
                <a:buFont typeface="Arial"/>
                <a:buChar char="❯"/>
              </a:pPr>
              <a:r>
                <a:rPr lang="en-US" sz="1600" b="0" i="0" u="none" strike="noStrike" cap="none" dirty="0">
                  <a:latin typeface="Arial"/>
                  <a:ea typeface="Arial"/>
                  <a:cs typeface="Arial"/>
                  <a:sym typeface="Arial"/>
                </a:rPr>
                <a:t>Malicious Apps &amp; Profiles </a:t>
              </a:r>
              <a:endParaRPr dirty="0"/>
            </a:p>
            <a:p>
              <a:pPr marL="285737" marR="0" lvl="0" indent="-285737" algn="l" rtl="0">
                <a:lnSpc>
                  <a:spcPct val="130000"/>
                </a:lnSpc>
                <a:spcBef>
                  <a:spcPts val="0"/>
                </a:spcBef>
                <a:spcAft>
                  <a:spcPts val="0"/>
                </a:spcAft>
                <a:buClr>
                  <a:srgbClr val="FF5926"/>
                </a:buClr>
                <a:buSzPts val="1600"/>
                <a:buFont typeface="Arial"/>
                <a:buChar char="❯"/>
              </a:pPr>
              <a:r>
                <a:rPr lang="en-US" sz="1600" b="0" i="0" u="none" strike="noStrike" cap="none" dirty="0">
                  <a:latin typeface="Arial"/>
                  <a:ea typeface="Arial"/>
                  <a:cs typeface="Arial"/>
                  <a:sym typeface="Arial"/>
                </a:rPr>
                <a:t>Rogue Wi-Fi APs </a:t>
              </a:r>
              <a:endParaRPr dirty="0"/>
            </a:p>
            <a:p>
              <a:pPr marL="285737" marR="0" lvl="0" indent="-285737" algn="l" rtl="0">
                <a:lnSpc>
                  <a:spcPct val="130000"/>
                </a:lnSpc>
                <a:spcBef>
                  <a:spcPts val="0"/>
                </a:spcBef>
                <a:spcAft>
                  <a:spcPts val="0"/>
                </a:spcAft>
                <a:buClr>
                  <a:srgbClr val="FF5926"/>
                </a:buClr>
                <a:buSzPts val="1600"/>
                <a:buFont typeface="Arial"/>
                <a:buChar char="❯"/>
              </a:pPr>
              <a:r>
                <a:rPr lang="en-US" sz="1600" b="0" i="0" u="none" strike="noStrike" cap="none" dirty="0">
                  <a:latin typeface="Arial"/>
                  <a:ea typeface="Arial"/>
                  <a:cs typeface="Arial"/>
                  <a:sym typeface="Arial"/>
                </a:rPr>
                <a:t>OS Exploits</a:t>
              </a:r>
              <a:endParaRPr dirty="0"/>
            </a:p>
            <a:p>
              <a:pPr marL="285737" marR="0" lvl="0" indent="-285737" algn="l" rtl="0">
                <a:lnSpc>
                  <a:spcPct val="130000"/>
                </a:lnSpc>
                <a:spcBef>
                  <a:spcPts val="0"/>
                </a:spcBef>
                <a:spcAft>
                  <a:spcPts val="0"/>
                </a:spcAft>
                <a:buClr>
                  <a:srgbClr val="FF5926"/>
                </a:buClr>
                <a:buSzPts val="1600"/>
                <a:buFont typeface="Arial"/>
                <a:buChar char="❯"/>
              </a:pPr>
              <a:r>
                <a:rPr lang="en-US" sz="1600" b="0" i="0" u="none" strike="noStrike" cap="none" dirty="0">
                  <a:latin typeface="Arial"/>
                  <a:ea typeface="Arial"/>
                  <a:cs typeface="Arial"/>
                  <a:sym typeface="Arial"/>
                </a:rPr>
                <a:t>Web Browser Attacks</a:t>
              </a:r>
              <a:endParaRPr dirty="0"/>
            </a:p>
            <a:p>
              <a:pPr marL="285737" marR="0" lvl="0" indent="-285737" algn="l" rtl="0">
                <a:lnSpc>
                  <a:spcPct val="130000"/>
                </a:lnSpc>
                <a:spcBef>
                  <a:spcPts val="0"/>
                </a:spcBef>
                <a:spcAft>
                  <a:spcPts val="0"/>
                </a:spcAft>
                <a:buClr>
                  <a:srgbClr val="FF5926"/>
                </a:buClr>
                <a:buSzPts val="1600"/>
                <a:buFont typeface="Arial"/>
                <a:buChar char="❯"/>
              </a:pPr>
              <a:r>
                <a:rPr lang="en-US" sz="1600" b="0" i="0" u="none" strike="noStrike" cap="none" dirty="0" err="1">
                  <a:latin typeface="Arial"/>
                  <a:ea typeface="Arial"/>
                  <a:cs typeface="Arial"/>
                  <a:sym typeface="Arial"/>
                </a:rPr>
                <a:t>Etc</a:t>
              </a:r>
              <a:r>
                <a:rPr lang="en-US" sz="1600" b="0" i="0" u="none" strike="noStrike" cap="none" dirty="0">
                  <a:latin typeface="Arial"/>
                  <a:ea typeface="Arial"/>
                  <a:cs typeface="Arial"/>
                  <a:sym typeface="Arial"/>
                </a:rPr>
                <a:t>…</a:t>
              </a:r>
              <a:endParaRPr dirty="0"/>
            </a:p>
          </p:txBody>
        </p:sp>
        <p:sp>
          <p:nvSpPr>
            <p:cNvPr id="1243" name="Google Shape;1243;p19"/>
            <p:cNvSpPr/>
            <p:nvPr/>
          </p:nvSpPr>
          <p:spPr>
            <a:xfrm>
              <a:off x="10098735" y="5530999"/>
              <a:ext cx="723756" cy="610896"/>
            </a:xfrm>
            <a:custGeom>
              <a:avLst/>
              <a:gdLst/>
              <a:ahLst/>
              <a:cxnLst/>
              <a:rect l="l" t="t" r="r" b="b"/>
              <a:pathLst>
                <a:path w="636" h="636" extrusionOk="0">
                  <a:moveTo>
                    <a:pt x="636" y="318"/>
                  </a:moveTo>
                  <a:lnTo>
                    <a:pt x="636" y="318"/>
                  </a:lnTo>
                  <a:lnTo>
                    <a:pt x="636" y="350"/>
                  </a:lnTo>
                  <a:lnTo>
                    <a:pt x="630" y="382"/>
                  </a:lnTo>
                  <a:lnTo>
                    <a:pt x="622" y="412"/>
                  </a:lnTo>
                  <a:lnTo>
                    <a:pt x="612" y="442"/>
                  </a:lnTo>
                  <a:lnTo>
                    <a:pt x="598" y="470"/>
                  </a:lnTo>
                  <a:lnTo>
                    <a:pt x="582" y="496"/>
                  </a:lnTo>
                  <a:lnTo>
                    <a:pt x="564" y="520"/>
                  </a:lnTo>
                  <a:lnTo>
                    <a:pt x="544" y="544"/>
                  </a:lnTo>
                  <a:lnTo>
                    <a:pt x="520" y="564"/>
                  </a:lnTo>
                  <a:lnTo>
                    <a:pt x="496" y="582"/>
                  </a:lnTo>
                  <a:lnTo>
                    <a:pt x="470" y="598"/>
                  </a:lnTo>
                  <a:lnTo>
                    <a:pt x="442" y="612"/>
                  </a:lnTo>
                  <a:lnTo>
                    <a:pt x="414" y="622"/>
                  </a:lnTo>
                  <a:lnTo>
                    <a:pt x="382" y="630"/>
                  </a:lnTo>
                  <a:lnTo>
                    <a:pt x="352" y="634"/>
                  </a:lnTo>
                  <a:lnTo>
                    <a:pt x="318" y="636"/>
                  </a:lnTo>
                  <a:lnTo>
                    <a:pt x="318" y="636"/>
                  </a:lnTo>
                  <a:lnTo>
                    <a:pt x="286" y="634"/>
                  </a:lnTo>
                  <a:lnTo>
                    <a:pt x="254" y="630"/>
                  </a:lnTo>
                  <a:lnTo>
                    <a:pt x="224" y="622"/>
                  </a:lnTo>
                  <a:lnTo>
                    <a:pt x="194" y="612"/>
                  </a:lnTo>
                  <a:lnTo>
                    <a:pt x="166" y="598"/>
                  </a:lnTo>
                  <a:lnTo>
                    <a:pt x="140" y="582"/>
                  </a:lnTo>
                  <a:lnTo>
                    <a:pt x="116" y="564"/>
                  </a:lnTo>
                  <a:lnTo>
                    <a:pt x="94" y="544"/>
                  </a:lnTo>
                  <a:lnTo>
                    <a:pt x="74" y="520"/>
                  </a:lnTo>
                  <a:lnTo>
                    <a:pt x="54" y="496"/>
                  </a:lnTo>
                  <a:lnTo>
                    <a:pt x="38" y="470"/>
                  </a:lnTo>
                  <a:lnTo>
                    <a:pt x="26" y="442"/>
                  </a:lnTo>
                  <a:lnTo>
                    <a:pt x="14" y="412"/>
                  </a:lnTo>
                  <a:lnTo>
                    <a:pt x="6" y="382"/>
                  </a:lnTo>
                  <a:lnTo>
                    <a:pt x="2" y="350"/>
                  </a:lnTo>
                  <a:lnTo>
                    <a:pt x="0" y="318"/>
                  </a:lnTo>
                  <a:lnTo>
                    <a:pt x="0" y="318"/>
                  </a:lnTo>
                  <a:lnTo>
                    <a:pt x="2" y="286"/>
                  </a:lnTo>
                  <a:lnTo>
                    <a:pt x="6" y="254"/>
                  </a:lnTo>
                  <a:lnTo>
                    <a:pt x="14" y="224"/>
                  </a:lnTo>
                  <a:lnTo>
                    <a:pt x="26" y="194"/>
                  </a:lnTo>
                  <a:lnTo>
                    <a:pt x="38" y="166"/>
                  </a:lnTo>
                  <a:lnTo>
                    <a:pt x="54" y="140"/>
                  </a:lnTo>
                  <a:lnTo>
                    <a:pt x="74" y="116"/>
                  </a:lnTo>
                  <a:lnTo>
                    <a:pt x="94" y="94"/>
                  </a:lnTo>
                  <a:lnTo>
                    <a:pt x="116" y="72"/>
                  </a:lnTo>
                  <a:lnTo>
                    <a:pt x="140" y="54"/>
                  </a:lnTo>
                  <a:lnTo>
                    <a:pt x="166" y="38"/>
                  </a:lnTo>
                  <a:lnTo>
                    <a:pt x="194" y="26"/>
                  </a:lnTo>
                  <a:lnTo>
                    <a:pt x="224" y="14"/>
                  </a:lnTo>
                  <a:lnTo>
                    <a:pt x="254" y="6"/>
                  </a:lnTo>
                  <a:lnTo>
                    <a:pt x="286" y="2"/>
                  </a:lnTo>
                  <a:lnTo>
                    <a:pt x="318" y="0"/>
                  </a:lnTo>
                  <a:lnTo>
                    <a:pt x="318" y="0"/>
                  </a:lnTo>
                  <a:lnTo>
                    <a:pt x="352" y="2"/>
                  </a:lnTo>
                  <a:lnTo>
                    <a:pt x="382" y="6"/>
                  </a:lnTo>
                  <a:lnTo>
                    <a:pt x="414" y="14"/>
                  </a:lnTo>
                  <a:lnTo>
                    <a:pt x="442" y="26"/>
                  </a:lnTo>
                  <a:lnTo>
                    <a:pt x="470" y="38"/>
                  </a:lnTo>
                  <a:lnTo>
                    <a:pt x="496" y="54"/>
                  </a:lnTo>
                  <a:lnTo>
                    <a:pt x="520" y="72"/>
                  </a:lnTo>
                  <a:lnTo>
                    <a:pt x="544" y="94"/>
                  </a:lnTo>
                  <a:lnTo>
                    <a:pt x="564" y="116"/>
                  </a:lnTo>
                  <a:lnTo>
                    <a:pt x="582" y="140"/>
                  </a:lnTo>
                  <a:lnTo>
                    <a:pt x="598" y="166"/>
                  </a:lnTo>
                  <a:lnTo>
                    <a:pt x="612" y="194"/>
                  </a:lnTo>
                  <a:lnTo>
                    <a:pt x="622" y="224"/>
                  </a:lnTo>
                  <a:lnTo>
                    <a:pt x="630" y="254"/>
                  </a:lnTo>
                  <a:lnTo>
                    <a:pt x="636" y="286"/>
                  </a:lnTo>
                  <a:lnTo>
                    <a:pt x="636" y="318"/>
                  </a:lnTo>
                  <a:lnTo>
                    <a:pt x="636" y="318"/>
                  </a:lnTo>
                  <a:close/>
                </a:path>
              </a:pathLst>
            </a:custGeom>
            <a:solidFill>
              <a:schemeClr val="accent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4" name="Google Shape;1244;p19"/>
            <p:cNvSpPr/>
            <p:nvPr/>
          </p:nvSpPr>
          <p:spPr>
            <a:xfrm>
              <a:off x="10235046" y="5668277"/>
              <a:ext cx="455094" cy="346415"/>
            </a:xfrm>
            <a:custGeom>
              <a:avLst/>
              <a:gdLst/>
              <a:ahLst/>
              <a:cxnLst/>
              <a:rect l="l" t="t" r="r" b="b"/>
              <a:pathLst>
                <a:path w="402" h="306" extrusionOk="0">
                  <a:moveTo>
                    <a:pt x="200" y="0"/>
                  </a:moveTo>
                  <a:lnTo>
                    <a:pt x="200" y="0"/>
                  </a:lnTo>
                  <a:lnTo>
                    <a:pt x="180" y="0"/>
                  </a:lnTo>
                  <a:lnTo>
                    <a:pt x="160" y="2"/>
                  </a:lnTo>
                  <a:lnTo>
                    <a:pt x="140" y="6"/>
                  </a:lnTo>
                  <a:lnTo>
                    <a:pt x="122" y="10"/>
                  </a:lnTo>
                  <a:lnTo>
                    <a:pt x="104" y="16"/>
                  </a:lnTo>
                  <a:lnTo>
                    <a:pt x="88" y="24"/>
                  </a:lnTo>
                  <a:lnTo>
                    <a:pt x="72" y="32"/>
                  </a:lnTo>
                  <a:lnTo>
                    <a:pt x="58" y="42"/>
                  </a:lnTo>
                  <a:lnTo>
                    <a:pt x="46" y="52"/>
                  </a:lnTo>
                  <a:lnTo>
                    <a:pt x="34" y="64"/>
                  </a:lnTo>
                  <a:lnTo>
                    <a:pt x="24" y="76"/>
                  </a:lnTo>
                  <a:lnTo>
                    <a:pt x="16" y="90"/>
                  </a:lnTo>
                  <a:lnTo>
                    <a:pt x="8" y="102"/>
                  </a:lnTo>
                  <a:lnTo>
                    <a:pt x="4" y="116"/>
                  </a:lnTo>
                  <a:lnTo>
                    <a:pt x="0" y="132"/>
                  </a:lnTo>
                  <a:lnTo>
                    <a:pt x="0" y="146"/>
                  </a:lnTo>
                  <a:lnTo>
                    <a:pt x="0" y="146"/>
                  </a:lnTo>
                  <a:lnTo>
                    <a:pt x="0" y="162"/>
                  </a:lnTo>
                  <a:lnTo>
                    <a:pt x="4" y="176"/>
                  </a:lnTo>
                  <a:lnTo>
                    <a:pt x="10" y="190"/>
                  </a:lnTo>
                  <a:lnTo>
                    <a:pt x="16" y="204"/>
                  </a:lnTo>
                  <a:lnTo>
                    <a:pt x="24" y="218"/>
                  </a:lnTo>
                  <a:lnTo>
                    <a:pt x="34" y="230"/>
                  </a:lnTo>
                  <a:lnTo>
                    <a:pt x="46" y="242"/>
                  </a:lnTo>
                  <a:lnTo>
                    <a:pt x="60" y="252"/>
                  </a:lnTo>
                  <a:lnTo>
                    <a:pt x="60" y="252"/>
                  </a:lnTo>
                  <a:lnTo>
                    <a:pt x="52" y="268"/>
                  </a:lnTo>
                  <a:lnTo>
                    <a:pt x="40" y="282"/>
                  </a:lnTo>
                  <a:lnTo>
                    <a:pt x="28" y="292"/>
                  </a:lnTo>
                  <a:lnTo>
                    <a:pt x="16" y="300"/>
                  </a:lnTo>
                  <a:lnTo>
                    <a:pt x="16" y="300"/>
                  </a:lnTo>
                  <a:lnTo>
                    <a:pt x="38" y="304"/>
                  </a:lnTo>
                  <a:lnTo>
                    <a:pt x="56" y="306"/>
                  </a:lnTo>
                  <a:lnTo>
                    <a:pt x="72" y="304"/>
                  </a:lnTo>
                  <a:lnTo>
                    <a:pt x="88" y="304"/>
                  </a:lnTo>
                  <a:lnTo>
                    <a:pt x="102" y="300"/>
                  </a:lnTo>
                  <a:lnTo>
                    <a:pt x="114" y="296"/>
                  </a:lnTo>
                  <a:lnTo>
                    <a:pt x="124" y="290"/>
                  </a:lnTo>
                  <a:lnTo>
                    <a:pt x="132" y="284"/>
                  </a:lnTo>
                  <a:lnTo>
                    <a:pt x="132" y="284"/>
                  </a:lnTo>
                  <a:lnTo>
                    <a:pt x="166" y="292"/>
                  </a:lnTo>
                  <a:lnTo>
                    <a:pt x="200" y="294"/>
                  </a:lnTo>
                  <a:lnTo>
                    <a:pt x="200" y="294"/>
                  </a:lnTo>
                  <a:lnTo>
                    <a:pt x="222" y="292"/>
                  </a:lnTo>
                  <a:lnTo>
                    <a:pt x="240" y="290"/>
                  </a:lnTo>
                  <a:lnTo>
                    <a:pt x="260" y="286"/>
                  </a:lnTo>
                  <a:lnTo>
                    <a:pt x="278" y="282"/>
                  </a:lnTo>
                  <a:lnTo>
                    <a:pt x="296" y="276"/>
                  </a:lnTo>
                  <a:lnTo>
                    <a:pt x="312" y="268"/>
                  </a:lnTo>
                  <a:lnTo>
                    <a:pt x="328" y="260"/>
                  </a:lnTo>
                  <a:lnTo>
                    <a:pt x="342" y="250"/>
                  </a:lnTo>
                  <a:lnTo>
                    <a:pt x="356" y="240"/>
                  </a:lnTo>
                  <a:lnTo>
                    <a:pt x="366" y="228"/>
                  </a:lnTo>
                  <a:lnTo>
                    <a:pt x="378" y="216"/>
                  </a:lnTo>
                  <a:lnTo>
                    <a:pt x="386" y="204"/>
                  </a:lnTo>
                  <a:lnTo>
                    <a:pt x="392" y="190"/>
                  </a:lnTo>
                  <a:lnTo>
                    <a:pt x="398" y="176"/>
                  </a:lnTo>
                  <a:lnTo>
                    <a:pt x="400" y="162"/>
                  </a:lnTo>
                  <a:lnTo>
                    <a:pt x="402" y="146"/>
                  </a:lnTo>
                  <a:lnTo>
                    <a:pt x="402" y="146"/>
                  </a:lnTo>
                  <a:lnTo>
                    <a:pt x="400" y="132"/>
                  </a:lnTo>
                  <a:lnTo>
                    <a:pt x="398" y="116"/>
                  </a:lnTo>
                  <a:lnTo>
                    <a:pt x="392" y="102"/>
                  </a:lnTo>
                  <a:lnTo>
                    <a:pt x="386" y="90"/>
                  </a:lnTo>
                  <a:lnTo>
                    <a:pt x="378" y="76"/>
                  </a:lnTo>
                  <a:lnTo>
                    <a:pt x="366" y="64"/>
                  </a:lnTo>
                  <a:lnTo>
                    <a:pt x="356" y="52"/>
                  </a:lnTo>
                  <a:lnTo>
                    <a:pt x="342" y="42"/>
                  </a:lnTo>
                  <a:lnTo>
                    <a:pt x="328" y="32"/>
                  </a:lnTo>
                  <a:lnTo>
                    <a:pt x="312" y="24"/>
                  </a:lnTo>
                  <a:lnTo>
                    <a:pt x="296" y="16"/>
                  </a:lnTo>
                  <a:lnTo>
                    <a:pt x="278" y="10"/>
                  </a:lnTo>
                  <a:lnTo>
                    <a:pt x="260" y="6"/>
                  </a:lnTo>
                  <a:lnTo>
                    <a:pt x="240" y="2"/>
                  </a:lnTo>
                  <a:lnTo>
                    <a:pt x="222" y="0"/>
                  </a:lnTo>
                  <a:lnTo>
                    <a:pt x="200" y="0"/>
                  </a:lnTo>
                  <a:lnTo>
                    <a:pt x="200" y="0"/>
                  </a:lnTo>
                  <a:close/>
                  <a:moveTo>
                    <a:pt x="144" y="176"/>
                  </a:moveTo>
                  <a:lnTo>
                    <a:pt x="144" y="176"/>
                  </a:lnTo>
                  <a:lnTo>
                    <a:pt x="142" y="182"/>
                  </a:lnTo>
                  <a:lnTo>
                    <a:pt x="138" y="186"/>
                  </a:lnTo>
                  <a:lnTo>
                    <a:pt x="138" y="186"/>
                  </a:lnTo>
                  <a:lnTo>
                    <a:pt x="132" y="188"/>
                  </a:lnTo>
                  <a:lnTo>
                    <a:pt x="126" y="192"/>
                  </a:lnTo>
                  <a:lnTo>
                    <a:pt x="126" y="192"/>
                  </a:lnTo>
                  <a:lnTo>
                    <a:pt x="118" y="194"/>
                  </a:lnTo>
                  <a:lnTo>
                    <a:pt x="110" y="194"/>
                  </a:lnTo>
                  <a:lnTo>
                    <a:pt x="110" y="194"/>
                  </a:lnTo>
                  <a:lnTo>
                    <a:pt x="94" y="192"/>
                  </a:lnTo>
                  <a:lnTo>
                    <a:pt x="94" y="192"/>
                  </a:lnTo>
                  <a:lnTo>
                    <a:pt x="88" y="190"/>
                  </a:lnTo>
                  <a:lnTo>
                    <a:pt x="82" y="186"/>
                  </a:lnTo>
                  <a:lnTo>
                    <a:pt x="82" y="186"/>
                  </a:lnTo>
                  <a:lnTo>
                    <a:pt x="78" y="182"/>
                  </a:lnTo>
                  <a:lnTo>
                    <a:pt x="74" y="176"/>
                  </a:lnTo>
                  <a:lnTo>
                    <a:pt x="74" y="176"/>
                  </a:lnTo>
                  <a:lnTo>
                    <a:pt x="70" y="170"/>
                  </a:lnTo>
                  <a:lnTo>
                    <a:pt x="70" y="162"/>
                  </a:lnTo>
                  <a:lnTo>
                    <a:pt x="90" y="162"/>
                  </a:lnTo>
                  <a:lnTo>
                    <a:pt x="90" y="162"/>
                  </a:lnTo>
                  <a:lnTo>
                    <a:pt x="92" y="170"/>
                  </a:lnTo>
                  <a:lnTo>
                    <a:pt x="92" y="170"/>
                  </a:lnTo>
                  <a:lnTo>
                    <a:pt x="96" y="174"/>
                  </a:lnTo>
                  <a:lnTo>
                    <a:pt x="96" y="174"/>
                  </a:lnTo>
                  <a:lnTo>
                    <a:pt x="102" y="178"/>
                  </a:lnTo>
                  <a:lnTo>
                    <a:pt x="102" y="178"/>
                  </a:lnTo>
                  <a:lnTo>
                    <a:pt x="110" y="178"/>
                  </a:lnTo>
                  <a:lnTo>
                    <a:pt x="110" y="178"/>
                  </a:lnTo>
                  <a:lnTo>
                    <a:pt x="116" y="178"/>
                  </a:lnTo>
                  <a:lnTo>
                    <a:pt x="116" y="178"/>
                  </a:lnTo>
                  <a:lnTo>
                    <a:pt x="122" y="176"/>
                  </a:lnTo>
                  <a:lnTo>
                    <a:pt x="122" y="176"/>
                  </a:lnTo>
                  <a:lnTo>
                    <a:pt x="126" y="172"/>
                  </a:lnTo>
                  <a:lnTo>
                    <a:pt x="126" y="172"/>
                  </a:lnTo>
                  <a:lnTo>
                    <a:pt x="128" y="166"/>
                  </a:lnTo>
                  <a:lnTo>
                    <a:pt x="128" y="166"/>
                  </a:lnTo>
                  <a:lnTo>
                    <a:pt x="126" y="164"/>
                  </a:lnTo>
                  <a:lnTo>
                    <a:pt x="126" y="160"/>
                  </a:lnTo>
                  <a:lnTo>
                    <a:pt x="126" y="160"/>
                  </a:lnTo>
                  <a:lnTo>
                    <a:pt x="118" y="156"/>
                  </a:lnTo>
                  <a:lnTo>
                    <a:pt x="118" y="156"/>
                  </a:lnTo>
                  <a:lnTo>
                    <a:pt x="110" y="154"/>
                  </a:lnTo>
                  <a:lnTo>
                    <a:pt x="110" y="154"/>
                  </a:lnTo>
                  <a:lnTo>
                    <a:pt x="100" y="152"/>
                  </a:lnTo>
                  <a:lnTo>
                    <a:pt x="100" y="152"/>
                  </a:lnTo>
                  <a:lnTo>
                    <a:pt x="90" y="148"/>
                  </a:lnTo>
                  <a:lnTo>
                    <a:pt x="90" y="148"/>
                  </a:lnTo>
                  <a:lnTo>
                    <a:pt x="82" y="144"/>
                  </a:lnTo>
                  <a:lnTo>
                    <a:pt x="82" y="144"/>
                  </a:lnTo>
                  <a:lnTo>
                    <a:pt x="76" y="136"/>
                  </a:lnTo>
                  <a:lnTo>
                    <a:pt x="76" y="136"/>
                  </a:lnTo>
                  <a:lnTo>
                    <a:pt x="74" y="132"/>
                  </a:lnTo>
                  <a:lnTo>
                    <a:pt x="74" y="126"/>
                  </a:lnTo>
                  <a:lnTo>
                    <a:pt x="74" y="126"/>
                  </a:lnTo>
                  <a:lnTo>
                    <a:pt x="74" y="120"/>
                  </a:lnTo>
                  <a:lnTo>
                    <a:pt x="76" y="114"/>
                  </a:lnTo>
                  <a:lnTo>
                    <a:pt x="76" y="114"/>
                  </a:lnTo>
                  <a:lnTo>
                    <a:pt x="80" y="108"/>
                  </a:lnTo>
                  <a:lnTo>
                    <a:pt x="84" y="106"/>
                  </a:lnTo>
                  <a:lnTo>
                    <a:pt x="84" y="106"/>
                  </a:lnTo>
                  <a:lnTo>
                    <a:pt x="96" y="100"/>
                  </a:lnTo>
                  <a:lnTo>
                    <a:pt x="96" y="100"/>
                  </a:lnTo>
                  <a:lnTo>
                    <a:pt x="108" y="98"/>
                  </a:lnTo>
                  <a:lnTo>
                    <a:pt x="108" y="98"/>
                  </a:lnTo>
                  <a:lnTo>
                    <a:pt x="122" y="100"/>
                  </a:lnTo>
                  <a:lnTo>
                    <a:pt x="122" y="100"/>
                  </a:lnTo>
                  <a:lnTo>
                    <a:pt x="128" y="102"/>
                  </a:lnTo>
                  <a:lnTo>
                    <a:pt x="132" y="106"/>
                  </a:lnTo>
                  <a:lnTo>
                    <a:pt x="132" y="106"/>
                  </a:lnTo>
                  <a:lnTo>
                    <a:pt x="138" y="110"/>
                  </a:lnTo>
                  <a:lnTo>
                    <a:pt x="140" y="114"/>
                  </a:lnTo>
                  <a:lnTo>
                    <a:pt x="140" y="114"/>
                  </a:lnTo>
                  <a:lnTo>
                    <a:pt x="144" y="120"/>
                  </a:lnTo>
                  <a:lnTo>
                    <a:pt x="144" y="128"/>
                  </a:lnTo>
                  <a:lnTo>
                    <a:pt x="124" y="128"/>
                  </a:lnTo>
                  <a:lnTo>
                    <a:pt x="124" y="128"/>
                  </a:lnTo>
                  <a:lnTo>
                    <a:pt x="122" y="120"/>
                  </a:lnTo>
                  <a:lnTo>
                    <a:pt x="122" y="120"/>
                  </a:lnTo>
                  <a:lnTo>
                    <a:pt x="118" y="116"/>
                  </a:lnTo>
                  <a:lnTo>
                    <a:pt x="118" y="116"/>
                  </a:lnTo>
                  <a:lnTo>
                    <a:pt x="114" y="114"/>
                  </a:lnTo>
                  <a:lnTo>
                    <a:pt x="114" y="114"/>
                  </a:lnTo>
                  <a:lnTo>
                    <a:pt x="106" y="114"/>
                  </a:lnTo>
                  <a:lnTo>
                    <a:pt x="106" y="114"/>
                  </a:lnTo>
                  <a:lnTo>
                    <a:pt x="102" y="114"/>
                  </a:lnTo>
                  <a:lnTo>
                    <a:pt x="102" y="114"/>
                  </a:lnTo>
                  <a:lnTo>
                    <a:pt x="98" y="116"/>
                  </a:lnTo>
                  <a:lnTo>
                    <a:pt x="98" y="116"/>
                  </a:lnTo>
                  <a:lnTo>
                    <a:pt x="94" y="120"/>
                  </a:lnTo>
                  <a:lnTo>
                    <a:pt x="94" y="120"/>
                  </a:lnTo>
                  <a:lnTo>
                    <a:pt x="92" y="124"/>
                  </a:lnTo>
                  <a:lnTo>
                    <a:pt x="92" y="124"/>
                  </a:lnTo>
                  <a:lnTo>
                    <a:pt x="94" y="128"/>
                  </a:lnTo>
                  <a:lnTo>
                    <a:pt x="94" y="128"/>
                  </a:lnTo>
                  <a:lnTo>
                    <a:pt x="98" y="132"/>
                  </a:lnTo>
                  <a:lnTo>
                    <a:pt x="98" y="132"/>
                  </a:lnTo>
                  <a:lnTo>
                    <a:pt x="106" y="134"/>
                  </a:lnTo>
                  <a:lnTo>
                    <a:pt x="106" y="134"/>
                  </a:lnTo>
                  <a:lnTo>
                    <a:pt x="120" y="138"/>
                  </a:lnTo>
                  <a:lnTo>
                    <a:pt x="120" y="138"/>
                  </a:lnTo>
                  <a:lnTo>
                    <a:pt x="126" y="140"/>
                  </a:lnTo>
                  <a:lnTo>
                    <a:pt x="126" y="140"/>
                  </a:lnTo>
                  <a:lnTo>
                    <a:pt x="136" y="144"/>
                  </a:lnTo>
                  <a:lnTo>
                    <a:pt x="136" y="144"/>
                  </a:lnTo>
                  <a:lnTo>
                    <a:pt x="144" y="152"/>
                  </a:lnTo>
                  <a:lnTo>
                    <a:pt x="144" y="152"/>
                  </a:lnTo>
                  <a:lnTo>
                    <a:pt x="146" y="158"/>
                  </a:lnTo>
                  <a:lnTo>
                    <a:pt x="146" y="164"/>
                  </a:lnTo>
                  <a:lnTo>
                    <a:pt x="146" y="164"/>
                  </a:lnTo>
                  <a:lnTo>
                    <a:pt x="146" y="170"/>
                  </a:lnTo>
                  <a:lnTo>
                    <a:pt x="144" y="176"/>
                  </a:lnTo>
                  <a:lnTo>
                    <a:pt x="144" y="176"/>
                  </a:lnTo>
                  <a:close/>
                  <a:moveTo>
                    <a:pt x="256" y="192"/>
                  </a:moveTo>
                  <a:lnTo>
                    <a:pt x="238" y="192"/>
                  </a:lnTo>
                  <a:lnTo>
                    <a:pt x="238" y="128"/>
                  </a:lnTo>
                  <a:lnTo>
                    <a:pt x="238" y="128"/>
                  </a:lnTo>
                  <a:lnTo>
                    <a:pt x="216" y="192"/>
                  </a:lnTo>
                  <a:lnTo>
                    <a:pt x="200" y="192"/>
                  </a:lnTo>
                  <a:lnTo>
                    <a:pt x="178" y="128"/>
                  </a:lnTo>
                  <a:lnTo>
                    <a:pt x="178" y="128"/>
                  </a:lnTo>
                  <a:lnTo>
                    <a:pt x="178" y="192"/>
                  </a:lnTo>
                  <a:lnTo>
                    <a:pt x="158" y="192"/>
                  </a:lnTo>
                  <a:lnTo>
                    <a:pt x="158" y="100"/>
                  </a:lnTo>
                  <a:lnTo>
                    <a:pt x="186" y="100"/>
                  </a:lnTo>
                  <a:lnTo>
                    <a:pt x="208" y="164"/>
                  </a:lnTo>
                  <a:lnTo>
                    <a:pt x="208" y="164"/>
                  </a:lnTo>
                  <a:lnTo>
                    <a:pt x="228" y="100"/>
                  </a:lnTo>
                  <a:lnTo>
                    <a:pt x="256" y="100"/>
                  </a:lnTo>
                  <a:lnTo>
                    <a:pt x="256" y="192"/>
                  </a:lnTo>
                  <a:close/>
                  <a:moveTo>
                    <a:pt x="344" y="176"/>
                  </a:moveTo>
                  <a:lnTo>
                    <a:pt x="344" y="176"/>
                  </a:lnTo>
                  <a:lnTo>
                    <a:pt x="340" y="182"/>
                  </a:lnTo>
                  <a:lnTo>
                    <a:pt x="336" y="186"/>
                  </a:lnTo>
                  <a:lnTo>
                    <a:pt x="336" y="186"/>
                  </a:lnTo>
                  <a:lnTo>
                    <a:pt x="330" y="188"/>
                  </a:lnTo>
                  <a:lnTo>
                    <a:pt x="324" y="192"/>
                  </a:lnTo>
                  <a:lnTo>
                    <a:pt x="324" y="192"/>
                  </a:lnTo>
                  <a:lnTo>
                    <a:pt x="316" y="194"/>
                  </a:lnTo>
                  <a:lnTo>
                    <a:pt x="308" y="194"/>
                  </a:lnTo>
                  <a:lnTo>
                    <a:pt x="308" y="194"/>
                  </a:lnTo>
                  <a:lnTo>
                    <a:pt x="292" y="192"/>
                  </a:lnTo>
                  <a:lnTo>
                    <a:pt x="292" y="192"/>
                  </a:lnTo>
                  <a:lnTo>
                    <a:pt x="286" y="190"/>
                  </a:lnTo>
                  <a:lnTo>
                    <a:pt x="280" y="186"/>
                  </a:lnTo>
                  <a:lnTo>
                    <a:pt x="280" y="186"/>
                  </a:lnTo>
                  <a:lnTo>
                    <a:pt x="276" y="182"/>
                  </a:lnTo>
                  <a:lnTo>
                    <a:pt x="272" y="176"/>
                  </a:lnTo>
                  <a:lnTo>
                    <a:pt x="272" y="176"/>
                  </a:lnTo>
                  <a:lnTo>
                    <a:pt x="270" y="170"/>
                  </a:lnTo>
                  <a:lnTo>
                    <a:pt x="268" y="162"/>
                  </a:lnTo>
                  <a:lnTo>
                    <a:pt x="288" y="162"/>
                  </a:lnTo>
                  <a:lnTo>
                    <a:pt x="288" y="162"/>
                  </a:lnTo>
                  <a:lnTo>
                    <a:pt x="290" y="170"/>
                  </a:lnTo>
                  <a:lnTo>
                    <a:pt x="290" y="170"/>
                  </a:lnTo>
                  <a:lnTo>
                    <a:pt x="294" y="174"/>
                  </a:lnTo>
                  <a:lnTo>
                    <a:pt x="294" y="174"/>
                  </a:lnTo>
                  <a:lnTo>
                    <a:pt x="300" y="178"/>
                  </a:lnTo>
                  <a:lnTo>
                    <a:pt x="300" y="178"/>
                  </a:lnTo>
                  <a:lnTo>
                    <a:pt x="308" y="178"/>
                  </a:lnTo>
                  <a:lnTo>
                    <a:pt x="308" y="178"/>
                  </a:lnTo>
                  <a:lnTo>
                    <a:pt x="314" y="178"/>
                  </a:lnTo>
                  <a:lnTo>
                    <a:pt x="314" y="178"/>
                  </a:lnTo>
                  <a:lnTo>
                    <a:pt x="320" y="176"/>
                  </a:lnTo>
                  <a:lnTo>
                    <a:pt x="320" y="176"/>
                  </a:lnTo>
                  <a:lnTo>
                    <a:pt x="324" y="172"/>
                  </a:lnTo>
                  <a:lnTo>
                    <a:pt x="324" y="172"/>
                  </a:lnTo>
                  <a:lnTo>
                    <a:pt x="326" y="166"/>
                  </a:lnTo>
                  <a:lnTo>
                    <a:pt x="326" y="166"/>
                  </a:lnTo>
                  <a:lnTo>
                    <a:pt x="326" y="164"/>
                  </a:lnTo>
                  <a:lnTo>
                    <a:pt x="324" y="160"/>
                  </a:lnTo>
                  <a:lnTo>
                    <a:pt x="324" y="160"/>
                  </a:lnTo>
                  <a:lnTo>
                    <a:pt x="318" y="156"/>
                  </a:lnTo>
                  <a:lnTo>
                    <a:pt x="318" y="156"/>
                  </a:lnTo>
                  <a:lnTo>
                    <a:pt x="308" y="154"/>
                  </a:lnTo>
                  <a:lnTo>
                    <a:pt x="308" y="154"/>
                  </a:lnTo>
                  <a:lnTo>
                    <a:pt x="300" y="152"/>
                  </a:lnTo>
                  <a:lnTo>
                    <a:pt x="300" y="152"/>
                  </a:lnTo>
                  <a:lnTo>
                    <a:pt x="290" y="148"/>
                  </a:lnTo>
                  <a:lnTo>
                    <a:pt x="290" y="148"/>
                  </a:lnTo>
                  <a:lnTo>
                    <a:pt x="280" y="144"/>
                  </a:lnTo>
                  <a:lnTo>
                    <a:pt x="280" y="144"/>
                  </a:lnTo>
                  <a:lnTo>
                    <a:pt x="274" y="136"/>
                  </a:lnTo>
                  <a:lnTo>
                    <a:pt x="274" y="136"/>
                  </a:lnTo>
                  <a:lnTo>
                    <a:pt x="272" y="132"/>
                  </a:lnTo>
                  <a:lnTo>
                    <a:pt x="272" y="126"/>
                  </a:lnTo>
                  <a:lnTo>
                    <a:pt x="272" y="126"/>
                  </a:lnTo>
                  <a:lnTo>
                    <a:pt x="272" y="120"/>
                  </a:lnTo>
                  <a:lnTo>
                    <a:pt x="274" y="114"/>
                  </a:lnTo>
                  <a:lnTo>
                    <a:pt x="274" y="114"/>
                  </a:lnTo>
                  <a:lnTo>
                    <a:pt x="278" y="108"/>
                  </a:lnTo>
                  <a:lnTo>
                    <a:pt x="282" y="106"/>
                  </a:lnTo>
                  <a:lnTo>
                    <a:pt x="282" y="106"/>
                  </a:lnTo>
                  <a:lnTo>
                    <a:pt x="294" y="100"/>
                  </a:lnTo>
                  <a:lnTo>
                    <a:pt x="294" y="100"/>
                  </a:lnTo>
                  <a:lnTo>
                    <a:pt x="306" y="98"/>
                  </a:lnTo>
                  <a:lnTo>
                    <a:pt x="306" y="98"/>
                  </a:lnTo>
                  <a:lnTo>
                    <a:pt x="320" y="100"/>
                  </a:lnTo>
                  <a:lnTo>
                    <a:pt x="320" y="100"/>
                  </a:lnTo>
                  <a:lnTo>
                    <a:pt x="326" y="102"/>
                  </a:lnTo>
                  <a:lnTo>
                    <a:pt x="332" y="106"/>
                  </a:lnTo>
                  <a:lnTo>
                    <a:pt x="332" y="106"/>
                  </a:lnTo>
                  <a:lnTo>
                    <a:pt x="336" y="110"/>
                  </a:lnTo>
                  <a:lnTo>
                    <a:pt x="340" y="114"/>
                  </a:lnTo>
                  <a:lnTo>
                    <a:pt x="340" y="114"/>
                  </a:lnTo>
                  <a:lnTo>
                    <a:pt x="342" y="120"/>
                  </a:lnTo>
                  <a:lnTo>
                    <a:pt x="342" y="128"/>
                  </a:lnTo>
                  <a:lnTo>
                    <a:pt x="324" y="128"/>
                  </a:lnTo>
                  <a:lnTo>
                    <a:pt x="324" y="128"/>
                  </a:lnTo>
                  <a:lnTo>
                    <a:pt x="322" y="120"/>
                  </a:lnTo>
                  <a:lnTo>
                    <a:pt x="322" y="120"/>
                  </a:lnTo>
                  <a:lnTo>
                    <a:pt x="318" y="116"/>
                  </a:lnTo>
                  <a:lnTo>
                    <a:pt x="318" y="116"/>
                  </a:lnTo>
                  <a:lnTo>
                    <a:pt x="312" y="114"/>
                  </a:lnTo>
                  <a:lnTo>
                    <a:pt x="312" y="114"/>
                  </a:lnTo>
                  <a:lnTo>
                    <a:pt x="306" y="114"/>
                  </a:lnTo>
                  <a:lnTo>
                    <a:pt x="306" y="114"/>
                  </a:lnTo>
                  <a:lnTo>
                    <a:pt x="300" y="114"/>
                  </a:lnTo>
                  <a:lnTo>
                    <a:pt x="300" y="114"/>
                  </a:lnTo>
                  <a:lnTo>
                    <a:pt x="296" y="116"/>
                  </a:lnTo>
                  <a:lnTo>
                    <a:pt x="296" y="116"/>
                  </a:lnTo>
                  <a:lnTo>
                    <a:pt x="292" y="120"/>
                  </a:lnTo>
                  <a:lnTo>
                    <a:pt x="292" y="120"/>
                  </a:lnTo>
                  <a:lnTo>
                    <a:pt x="292" y="124"/>
                  </a:lnTo>
                  <a:lnTo>
                    <a:pt x="292" y="124"/>
                  </a:lnTo>
                  <a:lnTo>
                    <a:pt x="292" y="128"/>
                  </a:lnTo>
                  <a:lnTo>
                    <a:pt x="292" y="128"/>
                  </a:lnTo>
                  <a:lnTo>
                    <a:pt x="296" y="132"/>
                  </a:lnTo>
                  <a:lnTo>
                    <a:pt x="296" y="132"/>
                  </a:lnTo>
                  <a:lnTo>
                    <a:pt x="304" y="134"/>
                  </a:lnTo>
                  <a:lnTo>
                    <a:pt x="304" y="134"/>
                  </a:lnTo>
                  <a:lnTo>
                    <a:pt x="318" y="138"/>
                  </a:lnTo>
                  <a:lnTo>
                    <a:pt x="318" y="138"/>
                  </a:lnTo>
                  <a:lnTo>
                    <a:pt x="326" y="140"/>
                  </a:lnTo>
                  <a:lnTo>
                    <a:pt x="326" y="140"/>
                  </a:lnTo>
                  <a:lnTo>
                    <a:pt x="334" y="144"/>
                  </a:lnTo>
                  <a:lnTo>
                    <a:pt x="334" y="144"/>
                  </a:lnTo>
                  <a:lnTo>
                    <a:pt x="342" y="152"/>
                  </a:lnTo>
                  <a:lnTo>
                    <a:pt x="342" y="152"/>
                  </a:lnTo>
                  <a:lnTo>
                    <a:pt x="344" y="158"/>
                  </a:lnTo>
                  <a:lnTo>
                    <a:pt x="346" y="164"/>
                  </a:lnTo>
                  <a:lnTo>
                    <a:pt x="346" y="164"/>
                  </a:lnTo>
                  <a:lnTo>
                    <a:pt x="344" y="170"/>
                  </a:lnTo>
                  <a:lnTo>
                    <a:pt x="344" y="176"/>
                  </a:lnTo>
                  <a:lnTo>
                    <a:pt x="344" y="17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245" name="Google Shape;1245;p19"/>
            <p:cNvGrpSpPr/>
            <p:nvPr/>
          </p:nvGrpSpPr>
          <p:grpSpPr>
            <a:xfrm>
              <a:off x="1810700" y="2285543"/>
              <a:ext cx="720000" cy="720000"/>
              <a:chOff x="10221973" y="-1457728"/>
              <a:chExt cx="1009650" cy="1009650"/>
            </a:xfrm>
          </p:grpSpPr>
          <p:sp>
            <p:nvSpPr>
              <p:cNvPr id="1246" name="Google Shape;1246;p19"/>
              <p:cNvSpPr/>
              <p:nvPr/>
            </p:nvSpPr>
            <p:spPr>
              <a:xfrm>
                <a:off x="10221973" y="-1457728"/>
                <a:ext cx="1009650" cy="1009650"/>
              </a:xfrm>
              <a:custGeom>
                <a:avLst/>
                <a:gdLst/>
                <a:ahLst/>
                <a:cxnLst/>
                <a:rect l="l" t="t" r="r" b="b"/>
                <a:pathLst>
                  <a:path w="636" h="636" extrusionOk="0">
                    <a:moveTo>
                      <a:pt x="636" y="318"/>
                    </a:moveTo>
                    <a:lnTo>
                      <a:pt x="636" y="318"/>
                    </a:lnTo>
                    <a:lnTo>
                      <a:pt x="636" y="352"/>
                    </a:lnTo>
                    <a:lnTo>
                      <a:pt x="630" y="382"/>
                    </a:lnTo>
                    <a:lnTo>
                      <a:pt x="622" y="414"/>
                    </a:lnTo>
                    <a:lnTo>
                      <a:pt x="612" y="442"/>
                    </a:lnTo>
                    <a:lnTo>
                      <a:pt x="598" y="470"/>
                    </a:lnTo>
                    <a:lnTo>
                      <a:pt x="582" y="496"/>
                    </a:lnTo>
                    <a:lnTo>
                      <a:pt x="564" y="522"/>
                    </a:lnTo>
                    <a:lnTo>
                      <a:pt x="544" y="544"/>
                    </a:lnTo>
                    <a:lnTo>
                      <a:pt x="520" y="564"/>
                    </a:lnTo>
                    <a:lnTo>
                      <a:pt x="496" y="582"/>
                    </a:lnTo>
                    <a:lnTo>
                      <a:pt x="470" y="598"/>
                    </a:lnTo>
                    <a:lnTo>
                      <a:pt x="442" y="612"/>
                    </a:lnTo>
                    <a:lnTo>
                      <a:pt x="414" y="622"/>
                    </a:lnTo>
                    <a:lnTo>
                      <a:pt x="382" y="630"/>
                    </a:lnTo>
                    <a:lnTo>
                      <a:pt x="352" y="636"/>
                    </a:lnTo>
                    <a:lnTo>
                      <a:pt x="318" y="636"/>
                    </a:lnTo>
                    <a:lnTo>
                      <a:pt x="318" y="636"/>
                    </a:lnTo>
                    <a:lnTo>
                      <a:pt x="286" y="636"/>
                    </a:lnTo>
                    <a:lnTo>
                      <a:pt x="254" y="630"/>
                    </a:lnTo>
                    <a:lnTo>
                      <a:pt x="224" y="622"/>
                    </a:lnTo>
                    <a:lnTo>
                      <a:pt x="194" y="612"/>
                    </a:lnTo>
                    <a:lnTo>
                      <a:pt x="166" y="598"/>
                    </a:lnTo>
                    <a:lnTo>
                      <a:pt x="140" y="582"/>
                    </a:lnTo>
                    <a:lnTo>
                      <a:pt x="116" y="564"/>
                    </a:lnTo>
                    <a:lnTo>
                      <a:pt x="94" y="544"/>
                    </a:lnTo>
                    <a:lnTo>
                      <a:pt x="74" y="522"/>
                    </a:lnTo>
                    <a:lnTo>
                      <a:pt x="54" y="496"/>
                    </a:lnTo>
                    <a:lnTo>
                      <a:pt x="38" y="470"/>
                    </a:lnTo>
                    <a:lnTo>
                      <a:pt x="26" y="442"/>
                    </a:lnTo>
                    <a:lnTo>
                      <a:pt x="14" y="414"/>
                    </a:lnTo>
                    <a:lnTo>
                      <a:pt x="6" y="382"/>
                    </a:lnTo>
                    <a:lnTo>
                      <a:pt x="2" y="352"/>
                    </a:lnTo>
                    <a:lnTo>
                      <a:pt x="0" y="318"/>
                    </a:lnTo>
                    <a:lnTo>
                      <a:pt x="0" y="318"/>
                    </a:lnTo>
                    <a:lnTo>
                      <a:pt x="2" y="286"/>
                    </a:lnTo>
                    <a:lnTo>
                      <a:pt x="6" y="254"/>
                    </a:lnTo>
                    <a:lnTo>
                      <a:pt x="14" y="224"/>
                    </a:lnTo>
                    <a:lnTo>
                      <a:pt x="26" y="194"/>
                    </a:lnTo>
                    <a:lnTo>
                      <a:pt x="38" y="168"/>
                    </a:lnTo>
                    <a:lnTo>
                      <a:pt x="54" y="140"/>
                    </a:lnTo>
                    <a:lnTo>
                      <a:pt x="74" y="116"/>
                    </a:lnTo>
                    <a:lnTo>
                      <a:pt x="94" y="94"/>
                    </a:lnTo>
                    <a:lnTo>
                      <a:pt x="116" y="74"/>
                    </a:lnTo>
                    <a:lnTo>
                      <a:pt x="140" y="54"/>
                    </a:lnTo>
                    <a:lnTo>
                      <a:pt x="166" y="40"/>
                    </a:lnTo>
                    <a:lnTo>
                      <a:pt x="194" y="26"/>
                    </a:lnTo>
                    <a:lnTo>
                      <a:pt x="224" y="14"/>
                    </a:lnTo>
                    <a:lnTo>
                      <a:pt x="254" y="8"/>
                    </a:lnTo>
                    <a:lnTo>
                      <a:pt x="286" y="2"/>
                    </a:lnTo>
                    <a:lnTo>
                      <a:pt x="318" y="0"/>
                    </a:lnTo>
                    <a:lnTo>
                      <a:pt x="318" y="0"/>
                    </a:lnTo>
                    <a:lnTo>
                      <a:pt x="352" y="2"/>
                    </a:lnTo>
                    <a:lnTo>
                      <a:pt x="382" y="8"/>
                    </a:lnTo>
                    <a:lnTo>
                      <a:pt x="414" y="14"/>
                    </a:lnTo>
                    <a:lnTo>
                      <a:pt x="442" y="26"/>
                    </a:lnTo>
                    <a:lnTo>
                      <a:pt x="470" y="40"/>
                    </a:lnTo>
                    <a:lnTo>
                      <a:pt x="496" y="54"/>
                    </a:lnTo>
                    <a:lnTo>
                      <a:pt x="520" y="74"/>
                    </a:lnTo>
                    <a:lnTo>
                      <a:pt x="544" y="94"/>
                    </a:lnTo>
                    <a:lnTo>
                      <a:pt x="564" y="116"/>
                    </a:lnTo>
                    <a:lnTo>
                      <a:pt x="582" y="140"/>
                    </a:lnTo>
                    <a:lnTo>
                      <a:pt x="598" y="168"/>
                    </a:lnTo>
                    <a:lnTo>
                      <a:pt x="612" y="194"/>
                    </a:lnTo>
                    <a:lnTo>
                      <a:pt x="622" y="224"/>
                    </a:lnTo>
                    <a:lnTo>
                      <a:pt x="630" y="254"/>
                    </a:lnTo>
                    <a:lnTo>
                      <a:pt x="636" y="286"/>
                    </a:lnTo>
                    <a:lnTo>
                      <a:pt x="636" y="318"/>
                    </a:lnTo>
                    <a:lnTo>
                      <a:pt x="636" y="318"/>
                    </a:lnTo>
                    <a:close/>
                  </a:path>
                </a:pathLst>
              </a:custGeom>
              <a:solidFill>
                <a:srgbClr val="F5563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7" name="Google Shape;1247;p19"/>
              <p:cNvSpPr/>
              <p:nvPr/>
            </p:nvSpPr>
            <p:spPr>
              <a:xfrm>
                <a:off x="10374373" y="-1184678"/>
                <a:ext cx="708025" cy="473075"/>
              </a:xfrm>
              <a:custGeom>
                <a:avLst/>
                <a:gdLst/>
                <a:ahLst/>
                <a:cxnLst/>
                <a:rect l="l" t="t" r="r" b="b"/>
                <a:pathLst>
                  <a:path w="446" h="298" extrusionOk="0">
                    <a:moveTo>
                      <a:pt x="440" y="260"/>
                    </a:moveTo>
                    <a:lnTo>
                      <a:pt x="416" y="260"/>
                    </a:lnTo>
                    <a:lnTo>
                      <a:pt x="416" y="24"/>
                    </a:lnTo>
                    <a:lnTo>
                      <a:pt x="416" y="24"/>
                    </a:lnTo>
                    <a:lnTo>
                      <a:pt x="414" y="14"/>
                    </a:lnTo>
                    <a:lnTo>
                      <a:pt x="410" y="6"/>
                    </a:lnTo>
                    <a:lnTo>
                      <a:pt x="402" y="2"/>
                    </a:lnTo>
                    <a:lnTo>
                      <a:pt x="392" y="0"/>
                    </a:lnTo>
                    <a:lnTo>
                      <a:pt x="52" y="0"/>
                    </a:lnTo>
                    <a:lnTo>
                      <a:pt x="52" y="0"/>
                    </a:lnTo>
                    <a:lnTo>
                      <a:pt x="42" y="2"/>
                    </a:lnTo>
                    <a:lnTo>
                      <a:pt x="34" y="6"/>
                    </a:lnTo>
                    <a:lnTo>
                      <a:pt x="30" y="14"/>
                    </a:lnTo>
                    <a:lnTo>
                      <a:pt x="28" y="24"/>
                    </a:lnTo>
                    <a:lnTo>
                      <a:pt x="28" y="260"/>
                    </a:lnTo>
                    <a:lnTo>
                      <a:pt x="6" y="260"/>
                    </a:lnTo>
                    <a:lnTo>
                      <a:pt x="6" y="260"/>
                    </a:lnTo>
                    <a:lnTo>
                      <a:pt x="2" y="262"/>
                    </a:lnTo>
                    <a:lnTo>
                      <a:pt x="0" y="266"/>
                    </a:lnTo>
                    <a:lnTo>
                      <a:pt x="0" y="292"/>
                    </a:lnTo>
                    <a:lnTo>
                      <a:pt x="0" y="292"/>
                    </a:lnTo>
                    <a:lnTo>
                      <a:pt x="2" y="296"/>
                    </a:lnTo>
                    <a:lnTo>
                      <a:pt x="6" y="298"/>
                    </a:lnTo>
                    <a:lnTo>
                      <a:pt x="52" y="298"/>
                    </a:lnTo>
                    <a:lnTo>
                      <a:pt x="392" y="298"/>
                    </a:lnTo>
                    <a:lnTo>
                      <a:pt x="440" y="298"/>
                    </a:lnTo>
                    <a:lnTo>
                      <a:pt x="440" y="298"/>
                    </a:lnTo>
                    <a:lnTo>
                      <a:pt x="444" y="296"/>
                    </a:lnTo>
                    <a:lnTo>
                      <a:pt x="446" y="292"/>
                    </a:lnTo>
                    <a:lnTo>
                      <a:pt x="446" y="266"/>
                    </a:lnTo>
                    <a:lnTo>
                      <a:pt x="446" y="266"/>
                    </a:lnTo>
                    <a:lnTo>
                      <a:pt x="444" y="262"/>
                    </a:lnTo>
                    <a:lnTo>
                      <a:pt x="440" y="260"/>
                    </a:lnTo>
                    <a:lnTo>
                      <a:pt x="440" y="260"/>
                    </a:lnTo>
                    <a:close/>
                    <a:moveTo>
                      <a:pt x="50" y="24"/>
                    </a:moveTo>
                    <a:lnTo>
                      <a:pt x="50" y="24"/>
                    </a:lnTo>
                    <a:lnTo>
                      <a:pt x="52" y="22"/>
                    </a:lnTo>
                    <a:lnTo>
                      <a:pt x="392" y="22"/>
                    </a:lnTo>
                    <a:lnTo>
                      <a:pt x="392" y="22"/>
                    </a:lnTo>
                    <a:lnTo>
                      <a:pt x="394" y="24"/>
                    </a:lnTo>
                    <a:lnTo>
                      <a:pt x="394" y="260"/>
                    </a:lnTo>
                    <a:lnTo>
                      <a:pt x="50" y="260"/>
                    </a:lnTo>
                    <a:lnTo>
                      <a:pt x="50" y="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8" name="Google Shape;1248;p19"/>
              <p:cNvSpPr/>
              <p:nvPr/>
            </p:nvSpPr>
            <p:spPr>
              <a:xfrm>
                <a:off x="10498198" y="-1102128"/>
                <a:ext cx="266700" cy="15240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9" name="Google Shape;1249;p19"/>
              <p:cNvSpPr/>
              <p:nvPr/>
            </p:nvSpPr>
            <p:spPr>
              <a:xfrm>
                <a:off x="10802998" y="-1038628"/>
                <a:ext cx="152400" cy="8890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0" name="Google Shape;1250;p19"/>
              <p:cNvSpPr/>
              <p:nvPr/>
            </p:nvSpPr>
            <p:spPr>
              <a:xfrm>
                <a:off x="10498198" y="-924328"/>
                <a:ext cx="457200" cy="2540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1" name="Google Shape;1251;p19"/>
              <p:cNvSpPr/>
              <p:nvPr/>
            </p:nvSpPr>
            <p:spPr>
              <a:xfrm>
                <a:off x="10498198" y="-886228"/>
                <a:ext cx="457200" cy="2540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2" name="Google Shape;1252;p19"/>
              <p:cNvSpPr/>
              <p:nvPr/>
            </p:nvSpPr>
            <p:spPr>
              <a:xfrm>
                <a:off x="10498198" y="-835428"/>
                <a:ext cx="457200" cy="1270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53" name="Google Shape;1253;p19"/>
            <p:cNvGrpSpPr/>
            <p:nvPr/>
          </p:nvGrpSpPr>
          <p:grpSpPr>
            <a:xfrm>
              <a:off x="1460041" y="3213622"/>
              <a:ext cx="720000" cy="720000"/>
              <a:chOff x="11444348" y="-1451378"/>
              <a:chExt cx="1009650" cy="1009650"/>
            </a:xfrm>
          </p:grpSpPr>
          <p:sp>
            <p:nvSpPr>
              <p:cNvPr id="1254" name="Google Shape;1254;p19"/>
              <p:cNvSpPr/>
              <p:nvPr/>
            </p:nvSpPr>
            <p:spPr>
              <a:xfrm>
                <a:off x="11444348" y="-1451378"/>
                <a:ext cx="1009650" cy="1009650"/>
              </a:xfrm>
              <a:custGeom>
                <a:avLst/>
                <a:gdLst/>
                <a:ahLst/>
                <a:cxnLst/>
                <a:rect l="l" t="t" r="r" b="b"/>
                <a:pathLst>
                  <a:path w="636" h="636" extrusionOk="0">
                    <a:moveTo>
                      <a:pt x="636" y="318"/>
                    </a:moveTo>
                    <a:lnTo>
                      <a:pt x="636" y="318"/>
                    </a:lnTo>
                    <a:lnTo>
                      <a:pt x="634" y="350"/>
                    </a:lnTo>
                    <a:lnTo>
                      <a:pt x="630" y="382"/>
                    </a:lnTo>
                    <a:lnTo>
                      <a:pt x="622" y="412"/>
                    </a:lnTo>
                    <a:lnTo>
                      <a:pt x="612" y="442"/>
                    </a:lnTo>
                    <a:lnTo>
                      <a:pt x="598" y="468"/>
                    </a:lnTo>
                    <a:lnTo>
                      <a:pt x="582" y="496"/>
                    </a:lnTo>
                    <a:lnTo>
                      <a:pt x="564" y="520"/>
                    </a:lnTo>
                    <a:lnTo>
                      <a:pt x="544" y="542"/>
                    </a:lnTo>
                    <a:lnTo>
                      <a:pt x="520" y="562"/>
                    </a:lnTo>
                    <a:lnTo>
                      <a:pt x="496" y="582"/>
                    </a:lnTo>
                    <a:lnTo>
                      <a:pt x="470" y="596"/>
                    </a:lnTo>
                    <a:lnTo>
                      <a:pt x="442" y="610"/>
                    </a:lnTo>
                    <a:lnTo>
                      <a:pt x="412" y="622"/>
                    </a:lnTo>
                    <a:lnTo>
                      <a:pt x="382" y="628"/>
                    </a:lnTo>
                    <a:lnTo>
                      <a:pt x="350" y="634"/>
                    </a:lnTo>
                    <a:lnTo>
                      <a:pt x="318" y="636"/>
                    </a:lnTo>
                    <a:lnTo>
                      <a:pt x="318" y="636"/>
                    </a:lnTo>
                    <a:lnTo>
                      <a:pt x="286" y="634"/>
                    </a:lnTo>
                    <a:lnTo>
                      <a:pt x="254" y="628"/>
                    </a:lnTo>
                    <a:lnTo>
                      <a:pt x="224" y="622"/>
                    </a:lnTo>
                    <a:lnTo>
                      <a:pt x="194" y="610"/>
                    </a:lnTo>
                    <a:lnTo>
                      <a:pt x="166" y="596"/>
                    </a:lnTo>
                    <a:lnTo>
                      <a:pt x="140" y="582"/>
                    </a:lnTo>
                    <a:lnTo>
                      <a:pt x="116" y="562"/>
                    </a:lnTo>
                    <a:lnTo>
                      <a:pt x="94" y="542"/>
                    </a:lnTo>
                    <a:lnTo>
                      <a:pt x="72" y="520"/>
                    </a:lnTo>
                    <a:lnTo>
                      <a:pt x="54" y="496"/>
                    </a:lnTo>
                    <a:lnTo>
                      <a:pt x="38" y="468"/>
                    </a:lnTo>
                    <a:lnTo>
                      <a:pt x="24" y="442"/>
                    </a:lnTo>
                    <a:lnTo>
                      <a:pt x="14" y="412"/>
                    </a:lnTo>
                    <a:lnTo>
                      <a:pt x="6" y="382"/>
                    </a:lnTo>
                    <a:lnTo>
                      <a:pt x="2" y="350"/>
                    </a:lnTo>
                    <a:lnTo>
                      <a:pt x="0" y="318"/>
                    </a:lnTo>
                    <a:lnTo>
                      <a:pt x="0" y="318"/>
                    </a:lnTo>
                    <a:lnTo>
                      <a:pt x="2" y="284"/>
                    </a:lnTo>
                    <a:lnTo>
                      <a:pt x="6" y="254"/>
                    </a:lnTo>
                    <a:lnTo>
                      <a:pt x="14" y="222"/>
                    </a:lnTo>
                    <a:lnTo>
                      <a:pt x="24" y="194"/>
                    </a:lnTo>
                    <a:lnTo>
                      <a:pt x="38" y="166"/>
                    </a:lnTo>
                    <a:lnTo>
                      <a:pt x="54" y="140"/>
                    </a:lnTo>
                    <a:lnTo>
                      <a:pt x="72" y="114"/>
                    </a:lnTo>
                    <a:lnTo>
                      <a:pt x="94" y="92"/>
                    </a:lnTo>
                    <a:lnTo>
                      <a:pt x="116" y="72"/>
                    </a:lnTo>
                    <a:lnTo>
                      <a:pt x="140" y="54"/>
                    </a:lnTo>
                    <a:lnTo>
                      <a:pt x="166" y="38"/>
                    </a:lnTo>
                    <a:lnTo>
                      <a:pt x="194" y="24"/>
                    </a:lnTo>
                    <a:lnTo>
                      <a:pt x="224" y="14"/>
                    </a:lnTo>
                    <a:lnTo>
                      <a:pt x="254" y="6"/>
                    </a:lnTo>
                    <a:lnTo>
                      <a:pt x="286" y="0"/>
                    </a:lnTo>
                    <a:lnTo>
                      <a:pt x="318" y="0"/>
                    </a:lnTo>
                    <a:lnTo>
                      <a:pt x="318" y="0"/>
                    </a:lnTo>
                    <a:lnTo>
                      <a:pt x="350" y="0"/>
                    </a:lnTo>
                    <a:lnTo>
                      <a:pt x="382" y="6"/>
                    </a:lnTo>
                    <a:lnTo>
                      <a:pt x="412" y="14"/>
                    </a:lnTo>
                    <a:lnTo>
                      <a:pt x="442" y="24"/>
                    </a:lnTo>
                    <a:lnTo>
                      <a:pt x="470" y="38"/>
                    </a:lnTo>
                    <a:lnTo>
                      <a:pt x="496" y="54"/>
                    </a:lnTo>
                    <a:lnTo>
                      <a:pt x="520" y="72"/>
                    </a:lnTo>
                    <a:lnTo>
                      <a:pt x="544" y="92"/>
                    </a:lnTo>
                    <a:lnTo>
                      <a:pt x="564" y="114"/>
                    </a:lnTo>
                    <a:lnTo>
                      <a:pt x="582" y="140"/>
                    </a:lnTo>
                    <a:lnTo>
                      <a:pt x="598" y="166"/>
                    </a:lnTo>
                    <a:lnTo>
                      <a:pt x="612" y="194"/>
                    </a:lnTo>
                    <a:lnTo>
                      <a:pt x="622" y="222"/>
                    </a:lnTo>
                    <a:lnTo>
                      <a:pt x="630" y="254"/>
                    </a:lnTo>
                    <a:lnTo>
                      <a:pt x="634" y="284"/>
                    </a:lnTo>
                    <a:lnTo>
                      <a:pt x="636" y="318"/>
                    </a:lnTo>
                    <a:lnTo>
                      <a:pt x="636" y="318"/>
                    </a:lnTo>
                    <a:close/>
                  </a:path>
                </a:pathLst>
              </a:custGeom>
              <a:solidFill>
                <a:srgbClr val="F5563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5" name="Google Shape;1255;p19"/>
              <p:cNvSpPr/>
              <p:nvPr/>
            </p:nvSpPr>
            <p:spPr>
              <a:xfrm>
                <a:off x="11822173" y="-1143403"/>
                <a:ext cx="111125" cy="111125"/>
              </a:xfrm>
              <a:custGeom>
                <a:avLst/>
                <a:gdLst/>
                <a:ahLst/>
                <a:cxnLst/>
                <a:rect l="l" t="t" r="r" b="b"/>
                <a:pathLst>
                  <a:path w="70" h="70" extrusionOk="0">
                    <a:moveTo>
                      <a:pt x="4" y="70"/>
                    </a:moveTo>
                    <a:lnTo>
                      <a:pt x="64" y="70"/>
                    </a:lnTo>
                    <a:lnTo>
                      <a:pt x="64" y="70"/>
                    </a:lnTo>
                    <a:lnTo>
                      <a:pt x="68" y="68"/>
                    </a:lnTo>
                    <a:lnTo>
                      <a:pt x="70" y="64"/>
                    </a:lnTo>
                    <a:lnTo>
                      <a:pt x="70" y="4"/>
                    </a:lnTo>
                    <a:lnTo>
                      <a:pt x="70" y="4"/>
                    </a:lnTo>
                    <a:lnTo>
                      <a:pt x="68" y="2"/>
                    </a:lnTo>
                    <a:lnTo>
                      <a:pt x="64" y="0"/>
                    </a:lnTo>
                    <a:lnTo>
                      <a:pt x="4" y="0"/>
                    </a:lnTo>
                    <a:lnTo>
                      <a:pt x="4" y="0"/>
                    </a:lnTo>
                    <a:lnTo>
                      <a:pt x="2" y="2"/>
                    </a:lnTo>
                    <a:lnTo>
                      <a:pt x="0" y="4"/>
                    </a:lnTo>
                    <a:lnTo>
                      <a:pt x="0" y="64"/>
                    </a:lnTo>
                    <a:lnTo>
                      <a:pt x="0" y="64"/>
                    </a:lnTo>
                    <a:lnTo>
                      <a:pt x="2" y="68"/>
                    </a:lnTo>
                    <a:lnTo>
                      <a:pt x="4" y="70"/>
                    </a:lnTo>
                    <a:lnTo>
                      <a:pt x="4" y="7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6" name="Google Shape;1256;p19"/>
              <p:cNvSpPr/>
              <p:nvPr/>
            </p:nvSpPr>
            <p:spPr>
              <a:xfrm>
                <a:off x="11965048" y="-1143403"/>
                <a:ext cx="111125" cy="111125"/>
              </a:xfrm>
              <a:custGeom>
                <a:avLst/>
                <a:gdLst/>
                <a:ahLst/>
                <a:cxnLst/>
                <a:rect l="l" t="t" r="r" b="b"/>
                <a:pathLst>
                  <a:path w="70" h="70" extrusionOk="0">
                    <a:moveTo>
                      <a:pt x="6" y="70"/>
                    </a:moveTo>
                    <a:lnTo>
                      <a:pt x="66" y="70"/>
                    </a:lnTo>
                    <a:lnTo>
                      <a:pt x="66" y="70"/>
                    </a:lnTo>
                    <a:lnTo>
                      <a:pt x="70" y="68"/>
                    </a:lnTo>
                    <a:lnTo>
                      <a:pt x="70" y="64"/>
                    </a:lnTo>
                    <a:lnTo>
                      <a:pt x="70" y="4"/>
                    </a:lnTo>
                    <a:lnTo>
                      <a:pt x="70" y="4"/>
                    </a:lnTo>
                    <a:lnTo>
                      <a:pt x="70" y="2"/>
                    </a:lnTo>
                    <a:lnTo>
                      <a:pt x="66" y="0"/>
                    </a:lnTo>
                    <a:lnTo>
                      <a:pt x="6" y="0"/>
                    </a:lnTo>
                    <a:lnTo>
                      <a:pt x="6" y="0"/>
                    </a:lnTo>
                    <a:lnTo>
                      <a:pt x="2" y="2"/>
                    </a:lnTo>
                    <a:lnTo>
                      <a:pt x="0" y="4"/>
                    </a:lnTo>
                    <a:lnTo>
                      <a:pt x="0" y="64"/>
                    </a:lnTo>
                    <a:lnTo>
                      <a:pt x="0" y="64"/>
                    </a:lnTo>
                    <a:lnTo>
                      <a:pt x="2" y="68"/>
                    </a:lnTo>
                    <a:lnTo>
                      <a:pt x="6" y="70"/>
                    </a:lnTo>
                    <a:lnTo>
                      <a:pt x="6" y="7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7" name="Google Shape;1257;p19"/>
              <p:cNvSpPr/>
              <p:nvPr/>
            </p:nvSpPr>
            <p:spPr>
              <a:xfrm>
                <a:off x="11822173" y="-997353"/>
                <a:ext cx="111125" cy="111125"/>
              </a:xfrm>
              <a:custGeom>
                <a:avLst/>
                <a:gdLst/>
                <a:ahLst/>
                <a:cxnLst/>
                <a:rect l="l" t="t" r="r" b="b"/>
                <a:pathLst>
                  <a:path w="70" h="70" extrusionOk="0">
                    <a:moveTo>
                      <a:pt x="4" y="70"/>
                    </a:moveTo>
                    <a:lnTo>
                      <a:pt x="64" y="70"/>
                    </a:lnTo>
                    <a:lnTo>
                      <a:pt x="64" y="70"/>
                    </a:lnTo>
                    <a:lnTo>
                      <a:pt x="68" y="68"/>
                    </a:lnTo>
                    <a:lnTo>
                      <a:pt x="70" y="64"/>
                    </a:lnTo>
                    <a:lnTo>
                      <a:pt x="70" y="4"/>
                    </a:lnTo>
                    <a:lnTo>
                      <a:pt x="70" y="4"/>
                    </a:lnTo>
                    <a:lnTo>
                      <a:pt x="68" y="2"/>
                    </a:lnTo>
                    <a:lnTo>
                      <a:pt x="64" y="0"/>
                    </a:lnTo>
                    <a:lnTo>
                      <a:pt x="4" y="0"/>
                    </a:lnTo>
                    <a:lnTo>
                      <a:pt x="4" y="0"/>
                    </a:lnTo>
                    <a:lnTo>
                      <a:pt x="2" y="2"/>
                    </a:lnTo>
                    <a:lnTo>
                      <a:pt x="0" y="4"/>
                    </a:lnTo>
                    <a:lnTo>
                      <a:pt x="0" y="64"/>
                    </a:lnTo>
                    <a:lnTo>
                      <a:pt x="0" y="64"/>
                    </a:lnTo>
                    <a:lnTo>
                      <a:pt x="2" y="68"/>
                    </a:lnTo>
                    <a:lnTo>
                      <a:pt x="4" y="70"/>
                    </a:lnTo>
                    <a:lnTo>
                      <a:pt x="4" y="7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8" name="Google Shape;1258;p19"/>
              <p:cNvSpPr/>
              <p:nvPr/>
            </p:nvSpPr>
            <p:spPr>
              <a:xfrm>
                <a:off x="11965048" y="-997353"/>
                <a:ext cx="111125" cy="111125"/>
              </a:xfrm>
              <a:custGeom>
                <a:avLst/>
                <a:gdLst/>
                <a:ahLst/>
                <a:cxnLst/>
                <a:rect l="l" t="t" r="r" b="b"/>
                <a:pathLst>
                  <a:path w="70" h="70" extrusionOk="0">
                    <a:moveTo>
                      <a:pt x="6" y="70"/>
                    </a:moveTo>
                    <a:lnTo>
                      <a:pt x="66" y="70"/>
                    </a:lnTo>
                    <a:lnTo>
                      <a:pt x="66" y="70"/>
                    </a:lnTo>
                    <a:lnTo>
                      <a:pt x="70" y="68"/>
                    </a:lnTo>
                    <a:lnTo>
                      <a:pt x="70" y="64"/>
                    </a:lnTo>
                    <a:lnTo>
                      <a:pt x="70" y="4"/>
                    </a:lnTo>
                    <a:lnTo>
                      <a:pt x="70" y="4"/>
                    </a:lnTo>
                    <a:lnTo>
                      <a:pt x="70" y="2"/>
                    </a:lnTo>
                    <a:lnTo>
                      <a:pt x="66" y="0"/>
                    </a:lnTo>
                    <a:lnTo>
                      <a:pt x="6" y="0"/>
                    </a:lnTo>
                    <a:lnTo>
                      <a:pt x="6" y="0"/>
                    </a:lnTo>
                    <a:lnTo>
                      <a:pt x="2" y="2"/>
                    </a:lnTo>
                    <a:lnTo>
                      <a:pt x="0" y="4"/>
                    </a:lnTo>
                    <a:lnTo>
                      <a:pt x="0" y="64"/>
                    </a:lnTo>
                    <a:lnTo>
                      <a:pt x="0" y="64"/>
                    </a:lnTo>
                    <a:lnTo>
                      <a:pt x="2" y="68"/>
                    </a:lnTo>
                    <a:lnTo>
                      <a:pt x="6" y="70"/>
                    </a:lnTo>
                    <a:lnTo>
                      <a:pt x="6" y="7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9" name="Google Shape;1259;p19"/>
              <p:cNvSpPr/>
              <p:nvPr/>
            </p:nvSpPr>
            <p:spPr>
              <a:xfrm>
                <a:off x="11755498" y="-1286278"/>
                <a:ext cx="387350" cy="676275"/>
              </a:xfrm>
              <a:custGeom>
                <a:avLst/>
                <a:gdLst/>
                <a:ahLst/>
                <a:cxnLst/>
                <a:rect l="l" t="t" r="r" b="b"/>
                <a:pathLst>
                  <a:path w="244" h="426" extrusionOk="0">
                    <a:moveTo>
                      <a:pt x="212" y="0"/>
                    </a:moveTo>
                    <a:lnTo>
                      <a:pt x="42" y="0"/>
                    </a:lnTo>
                    <a:lnTo>
                      <a:pt x="42" y="0"/>
                    </a:lnTo>
                    <a:lnTo>
                      <a:pt x="26" y="2"/>
                    </a:lnTo>
                    <a:lnTo>
                      <a:pt x="20" y="6"/>
                    </a:lnTo>
                    <a:lnTo>
                      <a:pt x="14" y="8"/>
                    </a:lnTo>
                    <a:lnTo>
                      <a:pt x="8" y="14"/>
                    </a:lnTo>
                    <a:lnTo>
                      <a:pt x="4" y="18"/>
                    </a:lnTo>
                    <a:lnTo>
                      <a:pt x="2" y="26"/>
                    </a:lnTo>
                    <a:lnTo>
                      <a:pt x="0" y="32"/>
                    </a:lnTo>
                    <a:lnTo>
                      <a:pt x="0" y="384"/>
                    </a:lnTo>
                    <a:lnTo>
                      <a:pt x="0" y="384"/>
                    </a:lnTo>
                    <a:lnTo>
                      <a:pt x="2" y="392"/>
                    </a:lnTo>
                    <a:lnTo>
                      <a:pt x="4" y="400"/>
                    </a:lnTo>
                    <a:lnTo>
                      <a:pt x="8" y="406"/>
                    </a:lnTo>
                    <a:lnTo>
                      <a:pt x="14" y="414"/>
                    </a:lnTo>
                    <a:lnTo>
                      <a:pt x="20" y="418"/>
                    </a:lnTo>
                    <a:lnTo>
                      <a:pt x="26" y="422"/>
                    </a:lnTo>
                    <a:lnTo>
                      <a:pt x="34" y="424"/>
                    </a:lnTo>
                    <a:lnTo>
                      <a:pt x="42" y="426"/>
                    </a:lnTo>
                    <a:lnTo>
                      <a:pt x="212" y="426"/>
                    </a:lnTo>
                    <a:lnTo>
                      <a:pt x="212" y="426"/>
                    </a:lnTo>
                    <a:lnTo>
                      <a:pt x="220" y="424"/>
                    </a:lnTo>
                    <a:lnTo>
                      <a:pt x="226" y="422"/>
                    </a:lnTo>
                    <a:lnTo>
                      <a:pt x="232" y="418"/>
                    </a:lnTo>
                    <a:lnTo>
                      <a:pt x="236" y="414"/>
                    </a:lnTo>
                    <a:lnTo>
                      <a:pt x="238" y="406"/>
                    </a:lnTo>
                    <a:lnTo>
                      <a:pt x="242" y="400"/>
                    </a:lnTo>
                    <a:lnTo>
                      <a:pt x="244" y="384"/>
                    </a:lnTo>
                    <a:lnTo>
                      <a:pt x="244" y="32"/>
                    </a:lnTo>
                    <a:lnTo>
                      <a:pt x="244" y="32"/>
                    </a:lnTo>
                    <a:lnTo>
                      <a:pt x="242" y="18"/>
                    </a:lnTo>
                    <a:lnTo>
                      <a:pt x="238" y="14"/>
                    </a:lnTo>
                    <a:lnTo>
                      <a:pt x="236" y="8"/>
                    </a:lnTo>
                    <a:lnTo>
                      <a:pt x="232" y="6"/>
                    </a:lnTo>
                    <a:lnTo>
                      <a:pt x="226" y="2"/>
                    </a:lnTo>
                    <a:lnTo>
                      <a:pt x="212" y="0"/>
                    </a:lnTo>
                    <a:lnTo>
                      <a:pt x="212" y="0"/>
                    </a:lnTo>
                    <a:close/>
                    <a:moveTo>
                      <a:pt x="116" y="28"/>
                    </a:moveTo>
                    <a:lnTo>
                      <a:pt x="156" y="28"/>
                    </a:lnTo>
                    <a:lnTo>
                      <a:pt x="156" y="28"/>
                    </a:lnTo>
                    <a:lnTo>
                      <a:pt x="160" y="28"/>
                    </a:lnTo>
                    <a:lnTo>
                      <a:pt x="160" y="32"/>
                    </a:lnTo>
                    <a:lnTo>
                      <a:pt x="160" y="32"/>
                    </a:lnTo>
                    <a:lnTo>
                      <a:pt x="160" y="34"/>
                    </a:lnTo>
                    <a:lnTo>
                      <a:pt x="156" y="34"/>
                    </a:lnTo>
                    <a:lnTo>
                      <a:pt x="116" y="34"/>
                    </a:lnTo>
                    <a:lnTo>
                      <a:pt x="116" y="34"/>
                    </a:lnTo>
                    <a:lnTo>
                      <a:pt x="114" y="34"/>
                    </a:lnTo>
                    <a:lnTo>
                      <a:pt x="112" y="32"/>
                    </a:lnTo>
                    <a:lnTo>
                      <a:pt x="112" y="32"/>
                    </a:lnTo>
                    <a:lnTo>
                      <a:pt x="114" y="28"/>
                    </a:lnTo>
                    <a:lnTo>
                      <a:pt x="116" y="28"/>
                    </a:lnTo>
                    <a:lnTo>
                      <a:pt x="116" y="28"/>
                    </a:lnTo>
                    <a:close/>
                    <a:moveTo>
                      <a:pt x="98" y="28"/>
                    </a:moveTo>
                    <a:lnTo>
                      <a:pt x="98" y="28"/>
                    </a:lnTo>
                    <a:lnTo>
                      <a:pt x="100" y="28"/>
                    </a:lnTo>
                    <a:lnTo>
                      <a:pt x="102" y="32"/>
                    </a:lnTo>
                    <a:lnTo>
                      <a:pt x="102" y="32"/>
                    </a:lnTo>
                    <a:lnTo>
                      <a:pt x="100" y="34"/>
                    </a:lnTo>
                    <a:lnTo>
                      <a:pt x="98" y="34"/>
                    </a:lnTo>
                    <a:lnTo>
                      <a:pt x="98" y="34"/>
                    </a:lnTo>
                    <a:lnTo>
                      <a:pt x="96" y="34"/>
                    </a:lnTo>
                    <a:lnTo>
                      <a:pt x="94" y="32"/>
                    </a:lnTo>
                    <a:lnTo>
                      <a:pt x="94" y="32"/>
                    </a:lnTo>
                    <a:lnTo>
                      <a:pt x="96" y="28"/>
                    </a:lnTo>
                    <a:lnTo>
                      <a:pt x="98" y="28"/>
                    </a:lnTo>
                    <a:lnTo>
                      <a:pt x="98" y="28"/>
                    </a:lnTo>
                    <a:close/>
                    <a:moveTo>
                      <a:pt x="128" y="406"/>
                    </a:moveTo>
                    <a:lnTo>
                      <a:pt x="128" y="406"/>
                    </a:lnTo>
                    <a:lnTo>
                      <a:pt x="120" y="404"/>
                    </a:lnTo>
                    <a:lnTo>
                      <a:pt x="116" y="402"/>
                    </a:lnTo>
                    <a:lnTo>
                      <a:pt x="112" y="396"/>
                    </a:lnTo>
                    <a:lnTo>
                      <a:pt x="110" y="390"/>
                    </a:lnTo>
                    <a:lnTo>
                      <a:pt x="110" y="390"/>
                    </a:lnTo>
                    <a:lnTo>
                      <a:pt x="112" y="382"/>
                    </a:lnTo>
                    <a:lnTo>
                      <a:pt x="116" y="378"/>
                    </a:lnTo>
                    <a:lnTo>
                      <a:pt x="120" y="374"/>
                    </a:lnTo>
                    <a:lnTo>
                      <a:pt x="128" y="372"/>
                    </a:lnTo>
                    <a:lnTo>
                      <a:pt x="128" y="372"/>
                    </a:lnTo>
                    <a:lnTo>
                      <a:pt x="134" y="374"/>
                    </a:lnTo>
                    <a:lnTo>
                      <a:pt x="138" y="378"/>
                    </a:lnTo>
                    <a:lnTo>
                      <a:pt x="142" y="382"/>
                    </a:lnTo>
                    <a:lnTo>
                      <a:pt x="144" y="390"/>
                    </a:lnTo>
                    <a:lnTo>
                      <a:pt x="144" y="390"/>
                    </a:lnTo>
                    <a:lnTo>
                      <a:pt x="142" y="396"/>
                    </a:lnTo>
                    <a:lnTo>
                      <a:pt x="138" y="402"/>
                    </a:lnTo>
                    <a:lnTo>
                      <a:pt x="134" y="404"/>
                    </a:lnTo>
                    <a:lnTo>
                      <a:pt x="128" y="406"/>
                    </a:lnTo>
                    <a:lnTo>
                      <a:pt x="128" y="406"/>
                    </a:lnTo>
                    <a:close/>
                    <a:moveTo>
                      <a:pt x="228" y="356"/>
                    </a:moveTo>
                    <a:lnTo>
                      <a:pt x="16" y="356"/>
                    </a:lnTo>
                    <a:lnTo>
                      <a:pt x="16" y="62"/>
                    </a:lnTo>
                    <a:lnTo>
                      <a:pt x="228" y="62"/>
                    </a:lnTo>
                    <a:lnTo>
                      <a:pt x="228" y="35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60" name="Google Shape;1260;p19"/>
            <p:cNvGrpSpPr/>
            <p:nvPr/>
          </p:nvGrpSpPr>
          <p:grpSpPr>
            <a:xfrm>
              <a:off x="1460041" y="4192954"/>
              <a:ext cx="720000" cy="720000"/>
              <a:chOff x="12742923" y="-1457728"/>
              <a:chExt cx="1009650" cy="1009650"/>
            </a:xfrm>
          </p:grpSpPr>
          <p:sp>
            <p:nvSpPr>
              <p:cNvPr id="1261" name="Google Shape;1261;p19"/>
              <p:cNvSpPr/>
              <p:nvPr/>
            </p:nvSpPr>
            <p:spPr>
              <a:xfrm>
                <a:off x="12742923" y="-1457728"/>
                <a:ext cx="1009650" cy="1009650"/>
              </a:xfrm>
              <a:custGeom>
                <a:avLst/>
                <a:gdLst/>
                <a:ahLst/>
                <a:cxnLst/>
                <a:rect l="l" t="t" r="r" b="b"/>
                <a:pathLst>
                  <a:path w="636" h="636" extrusionOk="0">
                    <a:moveTo>
                      <a:pt x="636" y="318"/>
                    </a:moveTo>
                    <a:lnTo>
                      <a:pt x="636" y="318"/>
                    </a:lnTo>
                    <a:lnTo>
                      <a:pt x="634" y="352"/>
                    </a:lnTo>
                    <a:lnTo>
                      <a:pt x="630" y="382"/>
                    </a:lnTo>
                    <a:lnTo>
                      <a:pt x="622" y="414"/>
                    </a:lnTo>
                    <a:lnTo>
                      <a:pt x="610" y="442"/>
                    </a:lnTo>
                    <a:lnTo>
                      <a:pt x="598" y="470"/>
                    </a:lnTo>
                    <a:lnTo>
                      <a:pt x="582" y="496"/>
                    </a:lnTo>
                    <a:lnTo>
                      <a:pt x="562" y="522"/>
                    </a:lnTo>
                    <a:lnTo>
                      <a:pt x="542" y="544"/>
                    </a:lnTo>
                    <a:lnTo>
                      <a:pt x="520" y="564"/>
                    </a:lnTo>
                    <a:lnTo>
                      <a:pt x="496" y="582"/>
                    </a:lnTo>
                    <a:lnTo>
                      <a:pt x="470" y="598"/>
                    </a:lnTo>
                    <a:lnTo>
                      <a:pt x="442" y="612"/>
                    </a:lnTo>
                    <a:lnTo>
                      <a:pt x="412" y="622"/>
                    </a:lnTo>
                    <a:lnTo>
                      <a:pt x="382" y="630"/>
                    </a:lnTo>
                    <a:lnTo>
                      <a:pt x="350" y="636"/>
                    </a:lnTo>
                    <a:lnTo>
                      <a:pt x="318" y="636"/>
                    </a:lnTo>
                    <a:lnTo>
                      <a:pt x="318" y="636"/>
                    </a:lnTo>
                    <a:lnTo>
                      <a:pt x="284" y="636"/>
                    </a:lnTo>
                    <a:lnTo>
                      <a:pt x="254" y="630"/>
                    </a:lnTo>
                    <a:lnTo>
                      <a:pt x="222" y="622"/>
                    </a:lnTo>
                    <a:lnTo>
                      <a:pt x="194" y="612"/>
                    </a:lnTo>
                    <a:lnTo>
                      <a:pt x="166" y="598"/>
                    </a:lnTo>
                    <a:lnTo>
                      <a:pt x="140" y="582"/>
                    </a:lnTo>
                    <a:lnTo>
                      <a:pt x="116" y="564"/>
                    </a:lnTo>
                    <a:lnTo>
                      <a:pt x="92" y="544"/>
                    </a:lnTo>
                    <a:lnTo>
                      <a:pt x="72" y="522"/>
                    </a:lnTo>
                    <a:lnTo>
                      <a:pt x="54" y="496"/>
                    </a:lnTo>
                    <a:lnTo>
                      <a:pt x="38" y="470"/>
                    </a:lnTo>
                    <a:lnTo>
                      <a:pt x="24" y="442"/>
                    </a:lnTo>
                    <a:lnTo>
                      <a:pt x="14" y="414"/>
                    </a:lnTo>
                    <a:lnTo>
                      <a:pt x="6" y="382"/>
                    </a:lnTo>
                    <a:lnTo>
                      <a:pt x="0" y="352"/>
                    </a:lnTo>
                    <a:lnTo>
                      <a:pt x="0" y="318"/>
                    </a:lnTo>
                    <a:lnTo>
                      <a:pt x="0" y="318"/>
                    </a:lnTo>
                    <a:lnTo>
                      <a:pt x="0" y="286"/>
                    </a:lnTo>
                    <a:lnTo>
                      <a:pt x="6" y="254"/>
                    </a:lnTo>
                    <a:lnTo>
                      <a:pt x="14" y="224"/>
                    </a:lnTo>
                    <a:lnTo>
                      <a:pt x="24" y="194"/>
                    </a:lnTo>
                    <a:lnTo>
                      <a:pt x="38" y="168"/>
                    </a:lnTo>
                    <a:lnTo>
                      <a:pt x="54" y="140"/>
                    </a:lnTo>
                    <a:lnTo>
                      <a:pt x="72" y="116"/>
                    </a:lnTo>
                    <a:lnTo>
                      <a:pt x="92" y="94"/>
                    </a:lnTo>
                    <a:lnTo>
                      <a:pt x="116" y="74"/>
                    </a:lnTo>
                    <a:lnTo>
                      <a:pt x="140" y="54"/>
                    </a:lnTo>
                    <a:lnTo>
                      <a:pt x="166" y="40"/>
                    </a:lnTo>
                    <a:lnTo>
                      <a:pt x="194" y="26"/>
                    </a:lnTo>
                    <a:lnTo>
                      <a:pt x="222" y="14"/>
                    </a:lnTo>
                    <a:lnTo>
                      <a:pt x="254" y="8"/>
                    </a:lnTo>
                    <a:lnTo>
                      <a:pt x="284" y="2"/>
                    </a:lnTo>
                    <a:lnTo>
                      <a:pt x="318" y="0"/>
                    </a:lnTo>
                    <a:lnTo>
                      <a:pt x="318" y="0"/>
                    </a:lnTo>
                    <a:lnTo>
                      <a:pt x="350" y="2"/>
                    </a:lnTo>
                    <a:lnTo>
                      <a:pt x="382" y="8"/>
                    </a:lnTo>
                    <a:lnTo>
                      <a:pt x="412" y="14"/>
                    </a:lnTo>
                    <a:lnTo>
                      <a:pt x="442" y="26"/>
                    </a:lnTo>
                    <a:lnTo>
                      <a:pt x="470" y="40"/>
                    </a:lnTo>
                    <a:lnTo>
                      <a:pt x="496" y="54"/>
                    </a:lnTo>
                    <a:lnTo>
                      <a:pt x="520" y="74"/>
                    </a:lnTo>
                    <a:lnTo>
                      <a:pt x="542" y="94"/>
                    </a:lnTo>
                    <a:lnTo>
                      <a:pt x="562" y="116"/>
                    </a:lnTo>
                    <a:lnTo>
                      <a:pt x="582" y="140"/>
                    </a:lnTo>
                    <a:lnTo>
                      <a:pt x="598" y="168"/>
                    </a:lnTo>
                    <a:lnTo>
                      <a:pt x="610" y="194"/>
                    </a:lnTo>
                    <a:lnTo>
                      <a:pt x="622" y="224"/>
                    </a:lnTo>
                    <a:lnTo>
                      <a:pt x="630" y="254"/>
                    </a:lnTo>
                    <a:lnTo>
                      <a:pt x="634" y="286"/>
                    </a:lnTo>
                    <a:lnTo>
                      <a:pt x="636" y="318"/>
                    </a:lnTo>
                    <a:lnTo>
                      <a:pt x="636" y="318"/>
                    </a:lnTo>
                    <a:close/>
                  </a:path>
                </a:pathLst>
              </a:custGeom>
              <a:solidFill>
                <a:srgbClr val="F5563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2" name="Google Shape;1262;p19"/>
              <p:cNvSpPr/>
              <p:nvPr/>
            </p:nvSpPr>
            <p:spPr>
              <a:xfrm>
                <a:off x="13323948" y="-924328"/>
                <a:ext cx="260350" cy="263525"/>
              </a:xfrm>
              <a:custGeom>
                <a:avLst/>
                <a:gdLst/>
                <a:ahLst/>
                <a:cxnLst/>
                <a:rect l="l" t="t" r="r" b="b"/>
                <a:pathLst>
                  <a:path w="164" h="166" extrusionOk="0">
                    <a:moveTo>
                      <a:pt x="164" y="96"/>
                    </a:moveTo>
                    <a:lnTo>
                      <a:pt x="164" y="70"/>
                    </a:lnTo>
                    <a:lnTo>
                      <a:pt x="138" y="68"/>
                    </a:lnTo>
                    <a:lnTo>
                      <a:pt x="138" y="68"/>
                    </a:lnTo>
                    <a:lnTo>
                      <a:pt x="132" y="54"/>
                    </a:lnTo>
                    <a:lnTo>
                      <a:pt x="148" y="34"/>
                    </a:lnTo>
                    <a:lnTo>
                      <a:pt x="132" y="16"/>
                    </a:lnTo>
                    <a:lnTo>
                      <a:pt x="110" y="32"/>
                    </a:lnTo>
                    <a:lnTo>
                      <a:pt x="110" y="32"/>
                    </a:lnTo>
                    <a:lnTo>
                      <a:pt x="96" y="28"/>
                    </a:lnTo>
                    <a:lnTo>
                      <a:pt x="94" y="0"/>
                    </a:lnTo>
                    <a:lnTo>
                      <a:pt x="70" y="0"/>
                    </a:lnTo>
                    <a:lnTo>
                      <a:pt x="66" y="28"/>
                    </a:lnTo>
                    <a:lnTo>
                      <a:pt x="66" y="28"/>
                    </a:lnTo>
                    <a:lnTo>
                      <a:pt x="52" y="32"/>
                    </a:lnTo>
                    <a:lnTo>
                      <a:pt x="32" y="16"/>
                    </a:lnTo>
                    <a:lnTo>
                      <a:pt x="14" y="34"/>
                    </a:lnTo>
                    <a:lnTo>
                      <a:pt x="32" y="54"/>
                    </a:lnTo>
                    <a:lnTo>
                      <a:pt x="32" y="54"/>
                    </a:lnTo>
                    <a:lnTo>
                      <a:pt x="26" y="68"/>
                    </a:lnTo>
                    <a:lnTo>
                      <a:pt x="0" y="70"/>
                    </a:lnTo>
                    <a:lnTo>
                      <a:pt x="0" y="96"/>
                    </a:lnTo>
                    <a:lnTo>
                      <a:pt x="26" y="98"/>
                    </a:lnTo>
                    <a:lnTo>
                      <a:pt x="26" y="98"/>
                    </a:lnTo>
                    <a:lnTo>
                      <a:pt x="32" y="112"/>
                    </a:lnTo>
                    <a:lnTo>
                      <a:pt x="14" y="132"/>
                    </a:lnTo>
                    <a:lnTo>
                      <a:pt x="32" y="150"/>
                    </a:lnTo>
                    <a:lnTo>
                      <a:pt x="52" y="134"/>
                    </a:lnTo>
                    <a:lnTo>
                      <a:pt x="52" y="134"/>
                    </a:lnTo>
                    <a:lnTo>
                      <a:pt x="66" y="140"/>
                    </a:lnTo>
                    <a:lnTo>
                      <a:pt x="70" y="166"/>
                    </a:lnTo>
                    <a:lnTo>
                      <a:pt x="94" y="166"/>
                    </a:lnTo>
                    <a:lnTo>
                      <a:pt x="96" y="140"/>
                    </a:lnTo>
                    <a:lnTo>
                      <a:pt x="96" y="140"/>
                    </a:lnTo>
                    <a:lnTo>
                      <a:pt x="110" y="134"/>
                    </a:lnTo>
                    <a:lnTo>
                      <a:pt x="132" y="150"/>
                    </a:lnTo>
                    <a:lnTo>
                      <a:pt x="148" y="132"/>
                    </a:lnTo>
                    <a:lnTo>
                      <a:pt x="132" y="112"/>
                    </a:lnTo>
                    <a:lnTo>
                      <a:pt x="132" y="112"/>
                    </a:lnTo>
                    <a:lnTo>
                      <a:pt x="138" y="98"/>
                    </a:lnTo>
                    <a:lnTo>
                      <a:pt x="164" y="96"/>
                    </a:lnTo>
                    <a:close/>
                    <a:moveTo>
                      <a:pt x="82" y="110"/>
                    </a:moveTo>
                    <a:lnTo>
                      <a:pt x="82" y="110"/>
                    </a:lnTo>
                    <a:lnTo>
                      <a:pt x="72" y="108"/>
                    </a:lnTo>
                    <a:lnTo>
                      <a:pt x="62" y="102"/>
                    </a:lnTo>
                    <a:lnTo>
                      <a:pt x="56" y="94"/>
                    </a:lnTo>
                    <a:lnTo>
                      <a:pt x="54" y="84"/>
                    </a:lnTo>
                    <a:lnTo>
                      <a:pt x="54" y="84"/>
                    </a:lnTo>
                    <a:lnTo>
                      <a:pt x="56" y="72"/>
                    </a:lnTo>
                    <a:lnTo>
                      <a:pt x="62" y="64"/>
                    </a:lnTo>
                    <a:lnTo>
                      <a:pt x="72" y="58"/>
                    </a:lnTo>
                    <a:lnTo>
                      <a:pt x="82" y="56"/>
                    </a:lnTo>
                    <a:lnTo>
                      <a:pt x="82" y="56"/>
                    </a:lnTo>
                    <a:lnTo>
                      <a:pt x="92" y="58"/>
                    </a:lnTo>
                    <a:lnTo>
                      <a:pt x="102" y="64"/>
                    </a:lnTo>
                    <a:lnTo>
                      <a:pt x="106" y="72"/>
                    </a:lnTo>
                    <a:lnTo>
                      <a:pt x="110" y="84"/>
                    </a:lnTo>
                    <a:lnTo>
                      <a:pt x="110" y="84"/>
                    </a:lnTo>
                    <a:lnTo>
                      <a:pt x="106" y="94"/>
                    </a:lnTo>
                    <a:lnTo>
                      <a:pt x="102" y="102"/>
                    </a:lnTo>
                    <a:lnTo>
                      <a:pt x="92" y="108"/>
                    </a:lnTo>
                    <a:lnTo>
                      <a:pt x="82" y="110"/>
                    </a:lnTo>
                    <a:lnTo>
                      <a:pt x="82" y="11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3" name="Google Shape;1263;p19"/>
              <p:cNvSpPr/>
              <p:nvPr/>
            </p:nvSpPr>
            <p:spPr>
              <a:xfrm>
                <a:off x="13012798" y="-1235478"/>
                <a:ext cx="482600" cy="219075"/>
              </a:xfrm>
              <a:custGeom>
                <a:avLst/>
                <a:gdLst/>
                <a:ahLst/>
                <a:cxnLst/>
                <a:rect l="l" t="t" r="r" b="b"/>
                <a:pathLst>
                  <a:path w="304" h="138" extrusionOk="0">
                    <a:moveTo>
                      <a:pt x="152" y="138"/>
                    </a:moveTo>
                    <a:lnTo>
                      <a:pt x="152" y="138"/>
                    </a:lnTo>
                    <a:lnTo>
                      <a:pt x="182" y="138"/>
                    </a:lnTo>
                    <a:lnTo>
                      <a:pt x="212" y="134"/>
                    </a:lnTo>
                    <a:lnTo>
                      <a:pt x="238" y="126"/>
                    </a:lnTo>
                    <a:lnTo>
                      <a:pt x="260" y="118"/>
                    </a:lnTo>
                    <a:lnTo>
                      <a:pt x="278" y="108"/>
                    </a:lnTo>
                    <a:lnTo>
                      <a:pt x="292" y="96"/>
                    </a:lnTo>
                    <a:lnTo>
                      <a:pt x="298" y="90"/>
                    </a:lnTo>
                    <a:lnTo>
                      <a:pt x="302" y="84"/>
                    </a:lnTo>
                    <a:lnTo>
                      <a:pt x="304" y="76"/>
                    </a:lnTo>
                    <a:lnTo>
                      <a:pt x="304" y="70"/>
                    </a:lnTo>
                    <a:lnTo>
                      <a:pt x="304" y="70"/>
                    </a:lnTo>
                    <a:lnTo>
                      <a:pt x="304" y="62"/>
                    </a:lnTo>
                    <a:lnTo>
                      <a:pt x="302" y="56"/>
                    </a:lnTo>
                    <a:lnTo>
                      <a:pt x="298" y="50"/>
                    </a:lnTo>
                    <a:lnTo>
                      <a:pt x="292" y="44"/>
                    </a:lnTo>
                    <a:lnTo>
                      <a:pt x="278" y="32"/>
                    </a:lnTo>
                    <a:lnTo>
                      <a:pt x="260" y="22"/>
                    </a:lnTo>
                    <a:lnTo>
                      <a:pt x="238" y="12"/>
                    </a:lnTo>
                    <a:lnTo>
                      <a:pt x="212" y="6"/>
                    </a:lnTo>
                    <a:lnTo>
                      <a:pt x="182" y="2"/>
                    </a:lnTo>
                    <a:lnTo>
                      <a:pt x="152" y="0"/>
                    </a:lnTo>
                    <a:lnTo>
                      <a:pt x="152" y="0"/>
                    </a:lnTo>
                    <a:lnTo>
                      <a:pt x="122" y="2"/>
                    </a:lnTo>
                    <a:lnTo>
                      <a:pt x="92" y="6"/>
                    </a:lnTo>
                    <a:lnTo>
                      <a:pt x="66" y="12"/>
                    </a:lnTo>
                    <a:lnTo>
                      <a:pt x="44" y="22"/>
                    </a:lnTo>
                    <a:lnTo>
                      <a:pt x="26" y="32"/>
                    </a:lnTo>
                    <a:lnTo>
                      <a:pt x="12" y="44"/>
                    </a:lnTo>
                    <a:lnTo>
                      <a:pt x="6" y="50"/>
                    </a:lnTo>
                    <a:lnTo>
                      <a:pt x="2" y="56"/>
                    </a:lnTo>
                    <a:lnTo>
                      <a:pt x="0" y="62"/>
                    </a:lnTo>
                    <a:lnTo>
                      <a:pt x="0" y="70"/>
                    </a:lnTo>
                    <a:lnTo>
                      <a:pt x="0" y="70"/>
                    </a:lnTo>
                    <a:lnTo>
                      <a:pt x="0" y="76"/>
                    </a:lnTo>
                    <a:lnTo>
                      <a:pt x="2" y="84"/>
                    </a:lnTo>
                    <a:lnTo>
                      <a:pt x="6" y="90"/>
                    </a:lnTo>
                    <a:lnTo>
                      <a:pt x="12" y="96"/>
                    </a:lnTo>
                    <a:lnTo>
                      <a:pt x="26" y="108"/>
                    </a:lnTo>
                    <a:lnTo>
                      <a:pt x="44" y="118"/>
                    </a:lnTo>
                    <a:lnTo>
                      <a:pt x="66" y="126"/>
                    </a:lnTo>
                    <a:lnTo>
                      <a:pt x="92" y="134"/>
                    </a:lnTo>
                    <a:lnTo>
                      <a:pt x="122" y="138"/>
                    </a:lnTo>
                    <a:lnTo>
                      <a:pt x="152" y="138"/>
                    </a:lnTo>
                    <a:lnTo>
                      <a:pt x="152" y="13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4" name="Google Shape;1264;p19"/>
              <p:cNvSpPr/>
              <p:nvPr/>
            </p:nvSpPr>
            <p:spPr>
              <a:xfrm>
                <a:off x="13012798" y="-1070378"/>
                <a:ext cx="482600" cy="168275"/>
              </a:xfrm>
              <a:custGeom>
                <a:avLst/>
                <a:gdLst/>
                <a:ahLst/>
                <a:cxnLst/>
                <a:rect l="l" t="t" r="r" b="b"/>
                <a:pathLst>
                  <a:path w="304" h="106" extrusionOk="0">
                    <a:moveTo>
                      <a:pt x="304" y="0"/>
                    </a:moveTo>
                    <a:lnTo>
                      <a:pt x="304" y="38"/>
                    </a:lnTo>
                    <a:lnTo>
                      <a:pt x="304" y="38"/>
                    </a:lnTo>
                    <a:lnTo>
                      <a:pt x="304" y="46"/>
                    </a:lnTo>
                    <a:lnTo>
                      <a:pt x="302" y="52"/>
                    </a:lnTo>
                    <a:lnTo>
                      <a:pt x="298" y="58"/>
                    </a:lnTo>
                    <a:lnTo>
                      <a:pt x="292" y="64"/>
                    </a:lnTo>
                    <a:lnTo>
                      <a:pt x="278" y="76"/>
                    </a:lnTo>
                    <a:lnTo>
                      <a:pt x="260" y="86"/>
                    </a:lnTo>
                    <a:lnTo>
                      <a:pt x="238" y="96"/>
                    </a:lnTo>
                    <a:lnTo>
                      <a:pt x="212" y="102"/>
                    </a:lnTo>
                    <a:lnTo>
                      <a:pt x="182" y="106"/>
                    </a:lnTo>
                    <a:lnTo>
                      <a:pt x="152" y="106"/>
                    </a:lnTo>
                    <a:lnTo>
                      <a:pt x="152" y="106"/>
                    </a:lnTo>
                    <a:lnTo>
                      <a:pt x="122" y="106"/>
                    </a:lnTo>
                    <a:lnTo>
                      <a:pt x="92" y="102"/>
                    </a:lnTo>
                    <a:lnTo>
                      <a:pt x="66" y="96"/>
                    </a:lnTo>
                    <a:lnTo>
                      <a:pt x="44" y="86"/>
                    </a:lnTo>
                    <a:lnTo>
                      <a:pt x="26" y="76"/>
                    </a:lnTo>
                    <a:lnTo>
                      <a:pt x="12" y="64"/>
                    </a:lnTo>
                    <a:lnTo>
                      <a:pt x="6" y="58"/>
                    </a:lnTo>
                    <a:lnTo>
                      <a:pt x="2" y="52"/>
                    </a:lnTo>
                    <a:lnTo>
                      <a:pt x="0" y="46"/>
                    </a:lnTo>
                    <a:lnTo>
                      <a:pt x="0" y="38"/>
                    </a:lnTo>
                    <a:lnTo>
                      <a:pt x="0" y="0"/>
                    </a:lnTo>
                    <a:lnTo>
                      <a:pt x="0" y="0"/>
                    </a:lnTo>
                    <a:lnTo>
                      <a:pt x="6" y="6"/>
                    </a:lnTo>
                    <a:lnTo>
                      <a:pt x="14" y="14"/>
                    </a:lnTo>
                    <a:lnTo>
                      <a:pt x="34" y="26"/>
                    </a:lnTo>
                    <a:lnTo>
                      <a:pt x="34" y="26"/>
                    </a:lnTo>
                    <a:lnTo>
                      <a:pt x="42" y="28"/>
                    </a:lnTo>
                    <a:lnTo>
                      <a:pt x="42" y="28"/>
                    </a:lnTo>
                    <a:lnTo>
                      <a:pt x="64" y="38"/>
                    </a:lnTo>
                    <a:lnTo>
                      <a:pt x="64" y="38"/>
                    </a:lnTo>
                    <a:lnTo>
                      <a:pt x="88" y="44"/>
                    </a:lnTo>
                    <a:lnTo>
                      <a:pt x="88" y="44"/>
                    </a:lnTo>
                    <a:lnTo>
                      <a:pt x="100" y="46"/>
                    </a:lnTo>
                    <a:lnTo>
                      <a:pt x="100" y="46"/>
                    </a:lnTo>
                    <a:lnTo>
                      <a:pt x="130" y="50"/>
                    </a:lnTo>
                    <a:lnTo>
                      <a:pt x="130" y="50"/>
                    </a:lnTo>
                    <a:lnTo>
                      <a:pt x="140" y="50"/>
                    </a:lnTo>
                    <a:lnTo>
                      <a:pt x="140" y="50"/>
                    </a:lnTo>
                    <a:lnTo>
                      <a:pt x="152" y="50"/>
                    </a:lnTo>
                    <a:lnTo>
                      <a:pt x="152" y="50"/>
                    </a:lnTo>
                    <a:lnTo>
                      <a:pt x="164" y="50"/>
                    </a:lnTo>
                    <a:lnTo>
                      <a:pt x="164" y="50"/>
                    </a:lnTo>
                    <a:lnTo>
                      <a:pt x="174" y="50"/>
                    </a:lnTo>
                    <a:lnTo>
                      <a:pt x="174" y="50"/>
                    </a:lnTo>
                    <a:lnTo>
                      <a:pt x="202" y="46"/>
                    </a:lnTo>
                    <a:lnTo>
                      <a:pt x="202" y="46"/>
                    </a:lnTo>
                    <a:lnTo>
                      <a:pt x="216" y="44"/>
                    </a:lnTo>
                    <a:lnTo>
                      <a:pt x="216" y="44"/>
                    </a:lnTo>
                    <a:lnTo>
                      <a:pt x="240" y="38"/>
                    </a:lnTo>
                    <a:lnTo>
                      <a:pt x="240" y="38"/>
                    </a:lnTo>
                    <a:lnTo>
                      <a:pt x="262" y="28"/>
                    </a:lnTo>
                    <a:lnTo>
                      <a:pt x="262" y="28"/>
                    </a:lnTo>
                    <a:lnTo>
                      <a:pt x="270" y="26"/>
                    </a:lnTo>
                    <a:lnTo>
                      <a:pt x="270" y="26"/>
                    </a:lnTo>
                    <a:lnTo>
                      <a:pt x="290" y="14"/>
                    </a:lnTo>
                    <a:lnTo>
                      <a:pt x="304" y="0"/>
                    </a:lnTo>
                    <a:lnTo>
                      <a:pt x="304"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5" name="Google Shape;1265;p19"/>
              <p:cNvSpPr/>
              <p:nvPr/>
            </p:nvSpPr>
            <p:spPr>
              <a:xfrm>
                <a:off x="13012798" y="-962428"/>
                <a:ext cx="301625" cy="171450"/>
              </a:xfrm>
              <a:custGeom>
                <a:avLst/>
                <a:gdLst/>
                <a:ahLst/>
                <a:cxnLst/>
                <a:rect l="l" t="t" r="r" b="b"/>
                <a:pathLst>
                  <a:path w="190" h="108" extrusionOk="0">
                    <a:moveTo>
                      <a:pt x="190" y="72"/>
                    </a:moveTo>
                    <a:lnTo>
                      <a:pt x="190" y="72"/>
                    </a:lnTo>
                    <a:lnTo>
                      <a:pt x="180" y="76"/>
                    </a:lnTo>
                    <a:lnTo>
                      <a:pt x="172" y="84"/>
                    </a:lnTo>
                    <a:lnTo>
                      <a:pt x="166" y="96"/>
                    </a:lnTo>
                    <a:lnTo>
                      <a:pt x="164" y="106"/>
                    </a:lnTo>
                    <a:lnTo>
                      <a:pt x="164" y="106"/>
                    </a:lnTo>
                    <a:lnTo>
                      <a:pt x="152" y="108"/>
                    </a:lnTo>
                    <a:lnTo>
                      <a:pt x="152" y="108"/>
                    </a:lnTo>
                    <a:lnTo>
                      <a:pt x="122" y="106"/>
                    </a:lnTo>
                    <a:lnTo>
                      <a:pt x="92" y="102"/>
                    </a:lnTo>
                    <a:lnTo>
                      <a:pt x="66" y="96"/>
                    </a:lnTo>
                    <a:lnTo>
                      <a:pt x="44" y="86"/>
                    </a:lnTo>
                    <a:lnTo>
                      <a:pt x="26" y="76"/>
                    </a:lnTo>
                    <a:lnTo>
                      <a:pt x="12" y="64"/>
                    </a:lnTo>
                    <a:lnTo>
                      <a:pt x="6" y="58"/>
                    </a:lnTo>
                    <a:lnTo>
                      <a:pt x="2" y="52"/>
                    </a:lnTo>
                    <a:lnTo>
                      <a:pt x="0" y="46"/>
                    </a:lnTo>
                    <a:lnTo>
                      <a:pt x="0" y="38"/>
                    </a:lnTo>
                    <a:lnTo>
                      <a:pt x="0" y="0"/>
                    </a:lnTo>
                    <a:lnTo>
                      <a:pt x="0" y="0"/>
                    </a:lnTo>
                    <a:lnTo>
                      <a:pt x="14" y="12"/>
                    </a:lnTo>
                    <a:lnTo>
                      <a:pt x="32" y="24"/>
                    </a:lnTo>
                    <a:lnTo>
                      <a:pt x="32" y="24"/>
                    </a:lnTo>
                    <a:lnTo>
                      <a:pt x="34" y="26"/>
                    </a:lnTo>
                    <a:lnTo>
                      <a:pt x="34" y="26"/>
                    </a:lnTo>
                    <a:lnTo>
                      <a:pt x="48" y="32"/>
                    </a:lnTo>
                    <a:lnTo>
                      <a:pt x="64" y="38"/>
                    </a:lnTo>
                    <a:lnTo>
                      <a:pt x="64" y="38"/>
                    </a:lnTo>
                    <a:lnTo>
                      <a:pt x="80" y="42"/>
                    </a:lnTo>
                    <a:lnTo>
                      <a:pt x="98" y="46"/>
                    </a:lnTo>
                    <a:lnTo>
                      <a:pt x="136" y="50"/>
                    </a:lnTo>
                    <a:lnTo>
                      <a:pt x="136" y="50"/>
                    </a:lnTo>
                    <a:lnTo>
                      <a:pt x="152" y="50"/>
                    </a:lnTo>
                    <a:lnTo>
                      <a:pt x="152" y="50"/>
                    </a:lnTo>
                    <a:lnTo>
                      <a:pt x="160" y="50"/>
                    </a:lnTo>
                    <a:lnTo>
                      <a:pt x="160" y="50"/>
                    </a:lnTo>
                    <a:lnTo>
                      <a:pt x="168" y="50"/>
                    </a:lnTo>
                    <a:lnTo>
                      <a:pt x="168" y="50"/>
                    </a:lnTo>
                    <a:lnTo>
                      <a:pt x="184" y="50"/>
                    </a:lnTo>
                    <a:lnTo>
                      <a:pt x="184" y="50"/>
                    </a:lnTo>
                    <a:lnTo>
                      <a:pt x="184" y="50"/>
                    </a:lnTo>
                    <a:lnTo>
                      <a:pt x="184" y="62"/>
                    </a:lnTo>
                    <a:lnTo>
                      <a:pt x="190" y="72"/>
                    </a:lnTo>
                    <a:lnTo>
                      <a:pt x="190" y="7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6" name="Google Shape;1266;p19"/>
              <p:cNvSpPr/>
              <p:nvPr/>
            </p:nvSpPr>
            <p:spPr>
              <a:xfrm>
                <a:off x="13012798" y="-854478"/>
                <a:ext cx="301625" cy="171450"/>
              </a:xfrm>
              <a:custGeom>
                <a:avLst/>
                <a:gdLst/>
                <a:ahLst/>
                <a:cxnLst/>
                <a:rect l="l" t="t" r="r" b="b"/>
                <a:pathLst>
                  <a:path w="190" h="108" extrusionOk="0">
                    <a:moveTo>
                      <a:pt x="184" y="98"/>
                    </a:moveTo>
                    <a:lnTo>
                      <a:pt x="184" y="98"/>
                    </a:lnTo>
                    <a:lnTo>
                      <a:pt x="184" y="106"/>
                    </a:lnTo>
                    <a:lnTo>
                      <a:pt x="184" y="106"/>
                    </a:lnTo>
                    <a:lnTo>
                      <a:pt x="152" y="108"/>
                    </a:lnTo>
                    <a:lnTo>
                      <a:pt x="152" y="108"/>
                    </a:lnTo>
                    <a:lnTo>
                      <a:pt x="122" y="106"/>
                    </a:lnTo>
                    <a:lnTo>
                      <a:pt x="92" y="102"/>
                    </a:lnTo>
                    <a:lnTo>
                      <a:pt x="66" y="96"/>
                    </a:lnTo>
                    <a:lnTo>
                      <a:pt x="44" y="88"/>
                    </a:lnTo>
                    <a:lnTo>
                      <a:pt x="26" y="76"/>
                    </a:lnTo>
                    <a:lnTo>
                      <a:pt x="12" y="66"/>
                    </a:lnTo>
                    <a:lnTo>
                      <a:pt x="6" y="58"/>
                    </a:lnTo>
                    <a:lnTo>
                      <a:pt x="2" y="52"/>
                    </a:lnTo>
                    <a:lnTo>
                      <a:pt x="0" y="46"/>
                    </a:lnTo>
                    <a:lnTo>
                      <a:pt x="0" y="38"/>
                    </a:lnTo>
                    <a:lnTo>
                      <a:pt x="0" y="0"/>
                    </a:lnTo>
                    <a:lnTo>
                      <a:pt x="0" y="0"/>
                    </a:lnTo>
                    <a:lnTo>
                      <a:pt x="14" y="12"/>
                    </a:lnTo>
                    <a:lnTo>
                      <a:pt x="32" y="24"/>
                    </a:lnTo>
                    <a:lnTo>
                      <a:pt x="32" y="24"/>
                    </a:lnTo>
                    <a:lnTo>
                      <a:pt x="46" y="32"/>
                    </a:lnTo>
                    <a:lnTo>
                      <a:pt x="64" y="38"/>
                    </a:lnTo>
                    <a:lnTo>
                      <a:pt x="64" y="38"/>
                    </a:lnTo>
                    <a:lnTo>
                      <a:pt x="84" y="44"/>
                    </a:lnTo>
                    <a:lnTo>
                      <a:pt x="106" y="48"/>
                    </a:lnTo>
                    <a:lnTo>
                      <a:pt x="128" y="50"/>
                    </a:lnTo>
                    <a:lnTo>
                      <a:pt x="152" y="50"/>
                    </a:lnTo>
                    <a:lnTo>
                      <a:pt x="152" y="50"/>
                    </a:lnTo>
                    <a:lnTo>
                      <a:pt x="166" y="50"/>
                    </a:lnTo>
                    <a:lnTo>
                      <a:pt x="166" y="50"/>
                    </a:lnTo>
                    <a:lnTo>
                      <a:pt x="170" y="58"/>
                    </a:lnTo>
                    <a:lnTo>
                      <a:pt x="174" y="66"/>
                    </a:lnTo>
                    <a:lnTo>
                      <a:pt x="182" y="72"/>
                    </a:lnTo>
                    <a:lnTo>
                      <a:pt x="190" y="76"/>
                    </a:lnTo>
                    <a:lnTo>
                      <a:pt x="190" y="76"/>
                    </a:lnTo>
                    <a:lnTo>
                      <a:pt x="184" y="86"/>
                    </a:lnTo>
                    <a:lnTo>
                      <a:pt x="184" y="98"/>
                    </a:lnTo>
                    <a:lnTo>
                      <a:pt x="184" y="9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67" name="Google Shape;1267;p19"/>
            <p:cNvGrpSpPr/>
            <p:nvPr/>
          </p:nvGrpSpPr>
          <p:grpSpPr>
            <a:xfrm>
              <a:off x="1822615" y="5092936"/>
              <a:ext cx="720000" cy="720000"/>
              <a:chOff x="14327248" y="-96056"/>
              <a:chExt cx="1009650" cy="1009650"/>
            </a:xfrm>
          </p:grpSpPr>
          <p:sp>
            <p:nvSpPr>
              <p:cNvPr id="1268" name="Google Shape;1268;p19"/>
              <p:cNvSpPr/>
              <p:nvPr/>
            </p:nvSpPr>
            <p:spPr>
              <a:xfrm>
                <a:off x="14327248" y="-96056"/>
                <a:ext cx="1009650" cy="1009650"/>
              </a:xfrm>
              <a:custGeom>
                <a:avLst/>
                <a:gdLst/>
                <a:ahLst/>
                <a:cxnLst/>
                <a:rect l="l" t="t" r="r" b="b"/>
                <a:pathLst>
                  <a:path w="636" h="636" extrusionOk="0">
                    <a:moveTo>
                      <a:pt x="636" y="318"/>
                    </a:moveTo>
                    <a:lnTo>
                      <a:pt x="636" y="318"/>
                    </a:lnTo>
                    <a:lnTo>
                      <a:pt x="634" y="350"/>
                    </a:lnTo>
                    <a:lnTo>
                      <a:pt x="630" y="382"/>
                    </a:lnTo>
                    <a:lnTo>
                      <a:pt x="622" y="412"/>
                    </a:lnTo>
                    <a:lnTo>
                      <a:pt x="610" y="442"/>
                    </a:lnTo>
                    <a:lnTo>
                      <a:pt x="598" y="470"/>
                    </a:lnTo>
                    <a:lnTo>
                      <a:pt x="582" y="496"/>
                    </a:lnTo>
                    <a:lnTo>
                      <a:pt x="564" y="520"/>
                    </a:lnTo>
                    <a:lnTo>
                      <a:pt x="542" y="542"/>
                    </a:lnTo>
                    <a:lnTo>
                      <a:pt x="520" y="564"/>
                    </a:lnTo>
                    <a:lnTo>
                      <a:pt x="496" y="582"/>
                    </a:lnTo>
                    <a:lnTo>
                      <a:pt x="470" y="598"/>
                    </a:lnTo>
                    <a:lnTo>
                      <a:pt x="442" y="612"/>
                    </a:lnTo>
                    <a:lnTo>
                      <a:pt x="412" y="622"/>
                    </a:lnTo>
                    <a:lnTo>
                      <a:pt x="382" y="630"/>
                    </a:lnTo>
                    <a:lnTo>
                      <a:pt x="350" y="634"/>
                    </a:lnTo>
                    <a:lnTo>
                      <a:pt x="318" y="636"/>
                    </a:lnTo>
                    <a:lnTo>
                      <a:pt x="318" y="636"/>
                    </a:lnTo>
                    <a:lnTo>
                      <a:pt x="286" y="634"/>
                    </a:lnTo>
                    <a:lnTo>
                      <a:pt x="254" y="630"/>
                    </a:lnTo>
                    <a:lnTo>
                      <a:pt x="224" y="622"/>
                    </a:lnTo>
                    <a:lnTo>
                      <a:pt x="194" y="612"/>
                    </a:lnTo>
                    <a:lnTo>
                      <a:pt x="166" y="598"/>
                    </a:lnTo>
                    <a:lnTo>
                      <a:pt x="140" y="582"/>
                    </a:lnTo>
                    <a:lnTo>
                      <a:pt x="116" y="564"/>
                    </a:lnTo>
                    <a:lnTo>
                      <a:pt x="92" y="542"/>
                    </a:lnTo>
                    <a:lnTo>
                      <a:pt x="72" y="520"/>
                    </a:lnTo>
                    <a:lnTo>
                      <a:pt x="54" y="496"/>
                    </a:lnTo>
                    <a:lnTo>
                      <a:pt x="38" y="470"/>
                    </a:lnTo>
                    <a:lnTo>
                      <a:pt x="24" y="442"/>
                    </a:lnTo>
                    <a:lnTo>
                      <a:pt x="14" y="412"/>
                    </a:lnTo>
                    <a:lnTo>
                      <a:pt x="6" y="382"/>
                    </a:lnTo>
                    <a:lnTo>
                      <a:pt x="2" y="350"/>
                    </a:lnTo>
                    <a:lnTo>
                      <a:pt x="0" y="318"/>
                    </a:lnTo>
                    <a:lnTo>
                      <a:pt x="0" y="318"/>
                    </a:lnTo>
                    <a:lnTo>
                      <a:pt x="2" y="286"/>
                    </a:lnTo>
                    <a:lnTo>
                      <a:pt x="6" y="254"/>
                    </a:lnTo>
                    <a:lnTo>
                      <a:pt x="14" y="224"/>
                    </a:lnTo>
                    <a:lnTo>
                      <a:pt x="24" y="194"/>
                    </a:lnTo>
                    <a:lnTo>
                      <a:pt x="38" y="166"/>
                    </a:lnTo>
                    <a:lnTo>
                      <a:pt x="54" y="140"/>
                    </a:lnTo>
                    <a:lnTo>
                      <a:pt x="72" y="116"/>
                    </a:lnTo>
                    <a:lnTo>
                      <a:pt x="92" y="94"/>
                    </a:lnTo>
                    <a:lnTo>
                      <a:pt x="116" y="72"/>
                    </a:lnTo>
                    <a:lnTo>
                      <a:pt x="140" y="54"/>
                    </a:lnTo>
                    <a:lnTo>
                      <a:pt x="166" y="38"/>
                    </a:lnTo>
                    <a:lnTo>
                      <a:pt x="194" y="24"/>
                    </a:lnTo>
                    <a:lnTo>
                      <a:pt x="224" y="14"/>
                    </a:lnTo>
                    <a:lnTo>
                      <a:pt x="254" y="6"/>
                    </a:lnTo>
                    <a:lnTo>
                      <a:pt x="286" y="2"/>
                    </a:lnTo>
                    <a:lnTo>
                      <a:pt x="318" y="0"/>
                    </a:lnTo>
                    <a:lnTo>
                      <a:pt x="318" y="0"/>
                    </a:lnTo>
                    <a:lnTo>
                      <a:pt x="350" y="2"/>
                    </a:lnTo>
                    <a:lnTo>
                      <a:pt x="382" y="6"/>
                    </a:lnTo>
                    <a:lnTo>
                      <a:pt x="412" y="14"/>
                    </a:lnTo>
                    <a:lnTo>
                      <a:pt x="442" y="24"/>
                    </a:lnTo>
                    <a:lnTo>
                      <a:pt x="470" y="38"/>
                    </a:lnTo>
                    <a:lnTo>
                      <a:pt x="496" y="54"/>
                    </a:lnTo>
                    <a:lnTo>
                      <a:pt x="520" y="72"/>
                    </a:lnTo>
                    <a:lnTo>
                      <a:pt x="542" y="94"/>
                    </a:lnTo>
                    <a:lnTo>
                      <a:pt x="564" y="116"/>
                    </a:lnTo>
                    <a:lnTo>
                      <a:pt x="582" y="140"/>
                    </a:lnTo>
                    <a:lnTo>
                      <a:pt x="598" y="166"/>
                    </a:lnTo>
                    <a:lnTo>
                      <a:pt x="610" y="194"/>
                    </a:lnTo>
                    <a:lnTo>
                      <a:pt x="622" y="224"/>
                    </a:lnTo>
                    <a:lnTo>
                      <a:pt x="630" y="254"/>
                    </a:lnTo>
                    <a:lnTo>
                      <a:pt x="634" y="286"/>
                    </a:lnTo>
                    <a:lnTo>
                      <a:pt x="636" y="318"/>
                    </a:lnTo>
                    <a:lnTo>
                      <a:pt x="636" y="318"/>
                    </a:lnTo>
                    <a:close/>
                  </a:path>
                </a:pathLst>
              </a:custGeom>
              <a:solidFill>
                <a:srgbClr val="F5563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9" name="Google Shape;1269;p19"/>
              <p:cNvSpPr/>
              <p:nvPr/>
            </p:nvSpPr>
            <p:spPr>
              <a:xfrm>
                <a:off x="14559023" y="56344"/>
                <a:ext cx="536575" cy="517525"/>
              </a:xfrm>
              <a:custGeom>
                <a:avLst/>
                <a:gdLst/>
                <a:ahLst/>
                <a:cxnLst/>
                <a:rect l="l" t="t" r="r" b="b"/>
                <a:pathLst>
                  <a:path w="338" h="326" extrusionOk="0">
                    <a:moveTo>
                      <a:pt x="316" y="122"/>
                    </a:moveTo>
                    <a:lnTo>
                      <a:pt x="316" y="56"/>
                    </a:lnTo>
                    <a:lnTo>
                      <a:pt x="244" y="56"/>
                    </a:lnTo>
                    <a:lnTo>
                      <a:pt x="170" y="0"/>
                    </a:lnTo>
                    <a:lnTo>
                      <a:pt x="94" y="56"/>
                    </a:lnTo>
                    <a:lnTo>
                      <a:pt x="22" y="56"/>
                    </a:lnTo>
                    <a:lnTo>
                      <a:pt x="22" y="122"/>
                    </a:lnTo>
                    <a:lnTo>
                      <a:pt x="0" y="138"/>
                    </a:lnTo>
                    <a:lnTo>
                      <a:pt x="0" y="138"/>
                    </a:lnTo>
                    <a:lnTo>
                      <a:pt x="0" y="138"/>
                    </a:lnTo>
                    <a:lnTo>
                      <a:pt x="118" y="270"/>
                    </a:lnTo>
                    <a:lnTo>
                      <a:pt x="170" y="326"/>
                    </a:lnTo>
                    <a:lnTo>
                      <a:pt x="220" y="270"/>
                    </a:lnTo>
                    <a:lnTo>
                      <a:pt x="338" y="138"/>
                    </a:lnTo>
                    <a:lnTo>
                      <a:pt x="338" y="138"/>
                    </a:lnTo>
                    <a:lnTo>
                      <a:pt x="338" y="138"/>
                    </a:lnTo>
                    <a:lnTo>
                      <a:pt x="316" y="122"/>
                    </a:lnTo>
                    <a:close/>
                    <a:moveTo>
                      <a:pt x="298" y="150"/>
                    </a:moveTo>
                    <a:lnTo>
                      <a:pt x="220" y="238"/>
                    </a:lnTo>
                    <a:lnTo>
                      <a:pt x="170" y="294"/>
                    </a:lnTo>
                    <a:lnTo>
                      <a:pt x="118" y="238"/>
                    </a:lnTo>
                    <a:lnTo>
                      <a:pt x="40" y="150"/>
                    </a:lnTo>
                    <a:lnTo>
                      <a:pt x="40" y="76"/>
                    </a:lnTo>
                    <a:lnTo>
                      <a:pt x="170" y="76"/>
                    </a:lnTo>
                    <a:lnTo>
                      <a:pt x="298" y="76"/>
                    </a:lnTo>
                    <a:lnTo>
                      <a:pt x="298" y="15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0" name="Google Shape;1270;p19"/>
              <p:cNvSpPr/>
              <p:nvPr/>
            </p:nvSpPr>
            <p:spPr>
              <a:xfrm>
                <a:off x="14559023" y="504019"/>
                <a:ext cx="536575" cy="184150"/>
              </a:xfrm>
              <a:custGeom>
                <a:avLst/>
                <a:gdLst/>
                <a:ahLst/>
                <a:cxnLst/>
                <a:rect l="l" t="t" r="r" b="b"/>
                <a:pathLst>
                  <a:path w="338" h="116" extrusionOk="0">
                    <a:moveTo>
                      <a:pt x="170" y="72"/>
                    </a:moveTo>
                    <a:lnTo>
                      <a:pt x="106" y="0"/>
                    </a:lnTo>
                    <a:lnTo>
                      <a:pt x="0" y="108"/>
                    </a:lnTo>
                    <a:lnTo>
                      <a:pt x="0" y="116"/>
                    </a:lnTo>
                    <a:lnTo>
                      <a:pt x="170" y="116"/>
                    </a:lnTo>
                    <a:lnTo>
                      <a:pt x="338" y="116"/>
                    </a:lnTo>
                    <a:lnTo>
                      <a:pt x="338" y="108"/>
                    </a:lnTo>
                    <a:lnTo>
                      <a:pt x="232" y="0"/>
                    </a:lnTo>
                    <a:lnTo>
                      <a:pt x="170" y="7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1" name="Google Shape;1271;p19"/>
              <p:cNvSpPr/>
              <p:nvPr/>
            </p:nvSpPr>
            <p:spPr>
              <a:xfrm>
                <a:off x="14943198" y="316694"/>
                <a:ext cx="152400" cy="317500"/>
              </a:xfrm>
              <a:custGeom>
                <a:avLst/>
                <a:gdLst/>
                <a:ahLst/>
                <a:cxnLst/>
                <a:rect l="l" t="t" r="r" b="b"/>
                <a:pathLst>
                  <a:path w="96" h="200" extrusionOk="0">
                    <a:moveTo>
                      <a:pt x="0" y="106"/>
                    </a:moveTo>
                    <a:lnTo>
                      <a:pt x="96" y="200"/>
                    </a:lnTo>
                    <a:lnTo>
                      <a:pt x="96" y="0"/>
                    </a:lnTo>
                    <a:lnTo>
                      <a:pt x="0" y="10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2" name="Google Shape;1272;p19"/>
              <p:cNvSpPr/>
              <p:nvPr/>
            </p:nvSpPr>
            <p:spPr>
              <a:xfrm>
                <a:off x="14559023" y="316694"/>
                <a:ext cx="155575" cy="317500"/>
              </a:xfrm>
              <a:custGeom>
                <a:avLst/>
                <a:gdLst/>
                <a:ahLst/>
                <a:cxnLst/>
                <a:rect l="l" t="t" r="r" b="b"/>
                <a:pathLst>
                  <a:path w="98" h="200" extrusionOk="0">
                    <a:moveTo>
                      <a:pt x="0" y="200"/>
                    </a:moveTo>
                    <a:lnTo>
                      <a:pt x="98" y="106"/>
                    </a:lnTo>
                    <a:lnTo>
                      <a:pt x="0" y="0"/>
                    </a:lnTo>
                    <a:lnTo>
                      <a:pt x="0" y="2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1273" name="Google Shape;1273;p19"/>
            <p:cNvPicPr preferRelativeResize="0"/>
            <p:nvPr/>
          </p:nvPicPr>
          <p:blipFill rotWithShape="1">
            <a:blip r:embed="rId3">
              <a:alphaModFix/>
            </a:blip>
            <a:srcRect/>
            <a:stretch/>
          </p:blipFill>
          <p:spPr>
            <a:xfrm>
              <a:off x="10529086" y="3948296"/>
              <a:ext cx="720000" cy="665518"/>
            </a:xfrm>
            <a:prstGeom prst="rect">
              <a:avLst/>
            </a:prstGeom>
            <a:noFill/>
            <a:ln>
              <a:noFill/>
            </a:ln>
          </p:spPr>
        </p:pic>
        <p:pic>
          <p:nvPicPr>
            <p:cNvPr id="1274" name="Google Shape;1274;p19"/>
            <p:cNvPicPr preferRelativeResize="0"/>
            <p:nvPr/>
          </p:nvPicPr>
          <p:blipFill rotWithShape="1">
            <a:blip r:embed="rId4">
              <a:alphaModFix/>
            </a:blip>
            <a:srcRect/>
            <a:stretch/>
          </p:blipFill>
          <p:spPr>
            <a:xfrm>
              <a:off x="10292982" y="2486220"/>
              <a:ext cx="723756" cy="668989"/>
            </a:xfrm>
            <a:prstGeom prst="rect">
              <a:avLst/>
            </a:prstGeom>
            <a:noFill/>
            <a:ln>
              <a:noFill/>
            </a:ln>
          </p:spPr>
        </p:pic>
        <p:pic>
          <p:nvPicPr>
            <p:cNvPr id="1275" name="Google Shape;1275;p19"/>
            <p:cNvPicPr preferRelativeResize="0"/>
            <p:nvPr/>
          </p:nvPicPr>
          <p:blipFill rotWithShape="1">
            <a:blip r:embed="rId5">
              <a:alphaModFix/>
            </a:blip>
            <a:srcRect/>
            <a:stretch/>
          </p:blipFill>
          <p:spPr>
            <a:xfrm>
              <a:off x="10414004" y="4759008"/>
              <a:ext cx="721030" cy="666470"/>
            </a:xfrm>
            <a:prstGeom prst="rect">
              <a:avLst/>
            </a:prstGeom>
            <a:noFill/>
            <a:ln>
              <a:noFill/>
            </a:ln>
          </p:spPr>
        </p:pic>
        <p:pic>
          <p:nvPicPr>
            <p:cNvPr id="1276" name="Google Shape;1276;p19"/>
            <p:cNvPicPr preferRelativeResize="0"/>
            <p:nvPr/>
          </p:nvPicPr>
          <p:blipFill rotWithShape="1">
            <a:blip r:embed="rId6">
              <a:alphaModFix/>
            </a:blip>
            <a:srcRect/>
            <a:stretch/>
          </p:blipFill>
          <p:spPr>
            <a:xfrm>
              <a:off x="10506080" y="3136610"/>
              <a:ext cx="835691" cy="705213"/>
            </a:xfrm>
            <a:prstGeom prst="rect">
              <a:avLst/>
            </a:prstGeom>
            <a:noFill/>
            <a:ln>
              <a:noFill/>
            </a:ln>
          </p:spPr>
        </p:pic>
        <p:pic>
          <p:nvPicPr>
            <p:cNvPr id="1277" name="Google Shape;1277;p19"/>
            <p:cNvPicPr preferRelativeResize="0"/>
            <p:nvPr/>
          </p:nvPicPr>
          <p:blipFill rotWithShape="1">
            <a:blip r:embed="rId7">
              <a:alphaModFix/>
            </a:blip>
            <a:srcRect/>
            <a:stretch/>
          </p:blipFill>
          <p:spPr>
            <a:xfrm>
              <a:off x="9847090" y="1828566"/>
              <a:ext cx="723757" cy="637190"/>
            </a:xfrm>
            <a:prstGeom prst="rect">
              <a:avLst/>
            </a:prstGeom>
            <a:noFill/>
            <a:ln>
              <a:noFill/>
            </a:ln>
          </p:spPr>
        </p:pic>
        <p:sp>
          <p:nvSpPr>
            <p:cNvPr id="1278" name="Google Shape;1278;p19"/>
            <p:cNvSpPr/>
            <p:nvPr/>
          </p:nvSpPr>
          <p:spPr>
            <a:xfrm>
              <a:off x="3559098" y="2494453"/>
              <a:ext cx="3042148" cy="323165"/>
            </a:xfrm>
            <a:prstGeom prst="rect">
              <a:avLst/>
            </a:prstGeom>
            <a:noFill/>
            <a:ln>
              <a:noFill/>
            </a:ln>
          </p:spPr>
          <p:txBody>
            <a:bodyPr spcFirstLastPara="1" wrap="square" lIns="45675" tIns="22850" rIns="45675" bIns="2285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n-US" sz="1800" b="0" i="0" u="none" strike="noStrike" cap="none">
                  <a:solidFill>
                    <a:srgbClr val="FFFFFF"/>
                  </a:solidFill>
                  <a:latin typeface="Arial"/>
                  <a:ea typeface="Arial"/>
                  <a:cs typeface="Arial"/>
                  <a:sym typeface="Arial"/>
                </a:rPr>
                <a:t>Build your foundation</a:t>
              </a:r>
              <a:endParaRPr sz="1200" b="0" i="0" u="none" strike="noStrike" cap="none">
                <a:solidFill>
                  <a:srgbClr val="FFFFFF"/>
                </a:solidFill>
                <a:latin typeface="Arial"/>
                <a:ea typeface="Arial"/>
                <a:cs typeface="Arial"/>
                <a:sym typeface="Arial"/>
              </a:endParaRPr>
            </a:p>
          </p:txBody>
        </p:sp>
        <p:sp>
          <p:nvSpPr>
            <p:cNvPr id="1279" name="Google Shape;1279;p19"/>
            <p:cNvSpPr/>
            <p:nvPr/>
          </p:nvSpPr>
          <p:spPr>
            <a:xfrm>
              <a:off x="6085675" y="3827786"/>
              <a:ext cx="443100" cy="394618"/>
            </a:xfrm>
            <a:custGeom>
              <a:avLst/>
              <a:gdLst/>
              <a:ahLst/>
              <a:cxnLst/>
              <a:rect l="l" t="t" r="r" b="b"/>
              <a:pathLst>
                <a:path w="739" h="740" extrusionOk="0">
                  <a:moveTo>
                    <a:pt x="598" y="734"/>
                  </a:moveTo>
                  <a:cubicBezTo>
                    <a:pt x="598" y="728"/>
                    <a:pt x="598" y="728"/>
                    <a:pt x="598" y="728"/>
                  </a:cubicBezTo>
                  <a:cubicBezTo>
                    <a:pt x="141" y="728"/>
                    <a:pt x="141" y="728"/>
                    <a:pt x="141" y="728"/>
                  </a:cubicBezTo>
                  <a:cubicBezTo>
                    <a:pt x="106" y="728"/>
                    <a:pt x="73" y="713"/>
                    <a:pt x="50" y="690"/>
                  </a:cubicBezTo>
                  <a:cubicBezTo>
                    <a:pt x="26" y="666"/>
                    <a:pt x="12" y="634"/>
                    <a:pt x="12" y="598"/>
                  </a:cubicBezTo>
                  <a:cubicBezTo>
                    <a:pt x="12" y="142"/>
                    <a:pt x="12" y="142"/>
                    <a:pt x="12" y="142"/>
                  </a:cubicBezTo>
                  <a:cubicBezTo>
                    <a:pt x="12" y="106"/>
                    <a:pt x="26" y="74"/>
                    <a:pt x="50" y="50"/>
                  </a:cubicBezTo>
                  <a:cubicBezTo>
                    <a:pt x="73" y="27"/>
                    <a:pt x="106" y="12"/>
                    <a:pt x="141" y="12"/>
                  </a:cubicBezTo>
                  <a:cubicBezTo>
                    <a:pt x="598" y="12"/>
                    <a:pt x="598" y="12"/>
                    <a:pt x="598" y="12"/>
                  </a:cubicBezTo>
                  <a:cubicBezTo>
                    <a:pt x="633" y="12"/>
                    <a:pt x="666" y="27"/>
                    <a:pt x="689" y="50"/>
                  </a:cubicBezTo>
                  <a:cubicBezTo>
                    <a:pt x="713" y="74"/>
                    <a:pt x="727" y="106"/>
                    <a:pt x="727" y="142"/>
                  </a:cubicBezTo>
                  <a:cubicBezTo>
                    <a:pt x="727" y="598"/>
                    <a:pt x="727" y="598"/>
                    <a:pt x="727" y="598"/>
                  </a:cubicBezTo>
                  <a:cubicBezTo>
                    <a:pt x="727" y="634"/>
                    <a:pt x="713" y="666"/>
                    <a:pt x="689" y="690"/>
                  </a:cubicBezTo>
                  <a:cubicBezTo>
                    <a:pt x="666" y="713"/>
                    <a:pt x="633" y="728"/>
                    <a:pt x="598" y="728"/>
                  </a:cubicBezTo>
                  <a:cubicBezTo>
                    <a:pt x="598" y="734"/>
                    <a:pt x="598" y="734"/>
                    <a:pt x="598" y="734"/>
                  </a:cubicBezTo>
                  <a:cubicBezTo>
                    <a:pt x="598" y="740"/>
                    <a:pt x="598" y="740"/>
                    <a:pt x="598" y="740"/>
                  </a:cubicBezTo>
                  <a:cubicBezTo>
                    <a:pt x="676" y="740"/>
                    <a:pt x="739" y="676"/>
                    <a:pt x="739" y="598"/>
                  </a:cubicBezTo>
                  <a:cubicBezTo>
                    <a:pt x="739" y="142"/>
                    <a:pt x="739" y="142"/>
                    <a:pt x="739" y="142"/>
                  </a:cubicBezTo>
                  <a:cubicBezTo>
                    <a:pt x="739" y="64"/>
                    <a:pt x="676" y="0"/>
                    <a:pt x="598" y="0"/>
                  </a:cubicBezTo>
                  <a:cubicBezTo>
                    <a:pt x="141" y="0"/>
                    <a:pt x="141" y="0"/>
                    <a:pt x="141" y="0"/>
                  </a:cubicBezTo>
                  <a:cubicBezTo>
                    <a:pt x="63" y="0"/>
                    <a:pt x="0" y="64"/>
                    <a:pt x="0" y="142"/>
                  </a:cubicBezTo>
                  <a:cubicBezTo>
                    <a:pt x="0" y="598"/>
                    <a:pt x="0" y="598"/>
                    <a:pt x="0" y="598"/>
                  </a:cubicBezTo>
                  <a:cubicBezTo>
                    <a:pt x="0" y="676"/>
                    <a:pt x="63" y="740"/>
                    <a:pt x="141" y="740"/>
                  </a:cubicBezTo>
                  <a:cubicBezTo>
                    <a:pt x="598" y="740"/>
                    <a:pt x="598" y="740"/>
                    <a:pt x="598" y="740"/>
                  </a:cubicBezTo>
                  <a:lnTo>
                    <a:pt x="598" y="734"/>
                  </a:lnTo>
                  <a:close/>
                </a:path>
              </a:pathLst>
            </a:custGeom>
            <a:solidFill>
              <a:srgbClr val="B3B3B3"/>
            </a:solidFill>
            <a:ln>
              <a:noFill/>
            </a:ln>
          </p:spPr>
          <p:txBody>
            <a:bodyPr spcFirstLastPara="1" wrap="square" lIns="45700" tIns="22850" rIns="45700"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Arial"/>
                <a:ea typeface="Arial"/>
                <a:cs typeface="Arial"/>
                <a:sym typeface="Arial"/>
              </a:endParaRPr>
            </a:p>
          </p:txBody>
        </p:sp>
        <p:sp>
          <p:nvSpPr>
            <p:cNvPr id="1280" name="Google Shape;1280;p19"/>
            <p:cNvSpPr/>
            <p:nvPr/>
          </p:nvSpPr>
          <p:spPr>
            <a:xfrm>
              <a:off x="5897176" y="3296632"/>
              <a:ext cx="806117" cy="1657351"/>
            </a:xfrm>
            <a:custGeom>
              <a:avLst/>
              <a:gdLst/>
              <a:ahLst/>
              <a:cxnLst/>
              <a:rect l="l" t="t" r="r" b="b"/>
              <a:pathLst>
                <a:path w="1870" h="3844" extrusionOk="0">
                  <a:moveTo>
                    <a:pt x="1586" y="0"/>
                  </a:moveTo>
                  <a:cubicBezTo>
                    <a:pt x="294" y="0"/>
                    <a:pt x="294" y="0"/>
                    <a:pt x="294" y="0"/>
                  </a:cubicBezTo>
                  <a:cubicBezTo>
                    <a:pt x="138" y="0"/>
                    <a:pt x="11" y="127"/>
                    <a:pt x="11" y="283"/>
                  </a:cubicBezTo>
                  <a:cubicBezTo>
                    <a:pt x="11" y="488"/>
                    <a:pt x="11" y="488"/>
                    <a:pt x="11" y="488"/>
                  </a:cubicBezTo>
                  <a:cubicBezTo>
                    <a:pt x="6" y="488"/>
                    <a:pt x="6" y="488"/>
                    <a:pt x="6" y="488"/>
                  </a:cubicBezTo>
                  <a:cubicBezTo>
                    <a:pt x="3" y="488"/>
                    <a:pt x="0" y="491"/>
                    <a:pt x="0" y="495"/>
                  </a:cubicBezTo>
                  <a:cubicBezTo>
                    <a:pt x="0" y="638"/>
                    <a:pt x="0" y="638"/>
                    <a:pt x="0" y="638"/>
                  </a:cubicBezTo>
                  <a:cubicBezTo>
                    <a:pt x="0" y="642"/>
                    <a:pt x="3" y="645"/>
                    <a:pt x="6" y="645"/>
                  </a:cubicBezTo>
                  <a:cubicBezTo>
                    <a:pt x="11" y="645"/>
                    <a:pt x="11" y="645"/>
                    <a:pt x="11" y="645"/>
                  </a:cubicBezTo>
                  <a:cubicBezTo>
                    <a:pt x="11" y="826"/>
                    <a:pt x="11" y="826"/>
                    <a:pt x="11" y="826"/>
                  </a:cubicBezTo>
                  <a:cubicBezTo>
                    <a:pt x="6" y="826"/>
                    <a:pt x="6" y="826"/>
                    <a:pt x="6" y="826"/>
                  </a:cubicBezTo>
                  <a:cubicBezTo>
                    <a:pt x="3" y="826"/>
                    <a:pt x="0" y="829"/>
                    <a:pt x="0" y="832"/>
                  </a:cubicBezTo>
                  <a:cubicBezTo>
                    <a:pt x="0" y="1109"/>
                    <a:pt x="0" y="1109"/>
                    <a:pt x="0" y="1109"/>
                  </a:cubicBezTo>
                  <a:cubicBezTo>
                    <a:pt x="0" y="1113"/>
                    <a:pt x="3" y="1116"/>
                    <a:pt x="6" y="1116"/>
                  </a:cubicBezTo>
                  <a:cubicBezTo>
                    <a:pt x="11" y="1116"/>
                    <a:pt x="11" y="1116"/>
                    <a:pt x="11" y="1116"/>
                  </a:cubicBezTo>
                  <a:cubicBezTo>
                    <a:pt x="11" y="1170"/>
                    <a:pt x="11" y="1170"/>
                    <a:pt x="11" y="1170"/>
                  </a:cubicBezTo>
                  <a:cubicBezTo>
                    <a:pt x="6" y="1170"/>
                    <a:pt x="6" y="1170"/>
                    <a:pt x="6" y="1170"/>
                  </a:cubicBezTo>
                  <a:cubicBezTo>
                    <a:pt x="3" y="1170"/>
                    <a:pt x="0" y="1173"/>
                    <a:pt x="0" y="1177"/>
                  </a:cubicBezTo>
                  <a:cubicBezTo>
                    <a:pt x="0" y="1453"/>
                    <a:pt x="0" y="1453"/>
                    <a:pt x="0" y="1453"/>
                  </a:cubicBezTo>
                  <a:cubicBezTo>
                    <a:pt x="0" y="1457"/>
                    <a:pt x="3" y="1460"/>
                    <a:pt x="6" y="1460"/>
                  </a:cubicBezTo>
                  <a:cubicBezTo>
                    <a:pt x="11" y="1460"/>
                    <a:pt x="11" y="1460"/>
                    <a:pt x="11" y="1460"/>
                  </a:cubicBezTo>
                  <a:cubicBezTo>
                    <a:pt x="11" y="3561"/>
                    <a:pt x="11" y="3561"/>
                    <a:pt x="11" y="3561"/>
                  </a:cubicBezTo>
                  <a:cubicBezTo>
                    <a:pt x="11" y="3717"/>
                    <a:pt x="138" y="3844"/>
                    <a:pt x="294" y="3844"/>
                  </a:cubicBezTo>
                  <a:cubicBezTo>
                    <a:pt x="1586" y="3844"/>
                    <a:pt x="1586" y="3844"/>
                    <a:pt x="1586" y="3844"/>
                  </a:cubicBezTo>
                  <a:cubicBezTo>
                    <a:pt x="1743" y="3844"/>
                    <a:pt x="1870" y="3717"/>
                    <a:pt x="1870" y="3561"/>
                  </a:cubicBezTo>
                  <a:cubicBezTo>
                    <a:pt x="1870" y="283"/>
                    <a:pt x="1870" y="283"/>
                    <a:pt x="1870" y="283"/>
                  </a:cubicBezTo>
                  <a:cubicBezTo>
                    <a:pt x="1870" y="127"/>
                    <a:pt x="1743" y="0"/>
                    <a:pt x="1586" y="0"/>
                  </a:cubicBezTo>
                </a:path>
              </a:pathLst>
            </a:custGeom>
            <a:solidFill>
              <a:srgbClr val="282929"/>
            </a:solidFill>
            <a:ln>
              <a:noFill/>
            </a:ln>
          </p:spPr>
          <p:txBody>
            <a:bodyPr spcFirstLastPara="1" wrap="square" lIns="45700" tIns="22850" rIns="45700"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Arial"/>
                <a:ea typeface="Arial"/>
                <a:cs typeface="Arial"/>
                <a:sym typeface="Arial"/>
              </a:endParaRPr>
            </a:p>
          </p:txBody>
        </p:sp>
        <p:pic>
          <p:nvPicPr>
            <p:cNvPr id="1281" name="Google Shape;1281;p19"/>
            <p:cNvPicPr preferRelativeResize="0"/>
            <p:nvPr/>
          </p:nvPicPr>
          <p:blipFill rotWithShape="1">
            <a:blip r:embed="rId8">
              <a:alphaModFix/>
            </a:blip>
            <a:srcRect/>
            <a:stretch/>
          </p:blipFill>
          <p:spPr>
            <a:xfrm>
              <a:off x="5941541" y="4458432"/>
              <a:ext cx="723400" cy="304551"/>
            </a:xfrm>
            <a:prstGeom prst="rect">
              <a:avLst/>
            </a:prstGeom>
            <a:noFill/>
            <a:ln>
              <a:noFill/>
            </a:ln>
          </p:spPr>
        </p:pic>
        <p:sp>
          <p:nvSpPr>
            <p:cNvPr id="1282" name="Google Shape;1282;p19"/>
            <p:cNvSpPr/>
            <p:nvPr/>
          </p:nvSpPr>
          <p:spPr>
            <a:xfrm>
              <a:off x="6238574" y="4782530"/>
              <a:ext cx="127084" cy="127836"/>
            </a:xfrm>
            <a:prstGeom prst="ellipse">
              <a:avLst/>
            </a:prstGeom>
            <a:solidFill>
              <a:srgbClr val="171717"/>
            </a:solidFill>
            <a:ln>
              <a:noFill/>
            </a:ln>
          </p:spPr>
          <p:txBody>
            <a:bodyPr spcFirstLastPara="1" wrap="square" lIns="45700" tIns="22850" rIns="45700"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Arial"/>
                <a:ea typeface="Arial"/>
                <a:cs typeface="Arial"/>
                <a:sym typeface="Arial"/>
              </a:endParaRPr>
            </a:p>
          </p:txBody>
        </p:sp>
        <p:sp>
          <p:nvSpPr>
            <p:cNvPr id="1283" name="Google Shape;1283;p19"/>
            <p:cNvSpPr/>
            <p:nvPr/>
          </p:nvSpPr>
          <p:spPr>
            <a:xfrm>
              <a:off x="6243835" y="4788546"/>
              <a:ext cx="116556" cy="116556"/>
            </a:xfrm>
            <a:prstGeom prst="ellipse">
              <a:avLst/>
            </a:prstGeom>
            <a:solidFill>
              <a:srgbClr val="1E1F1F"/>
            </a:solidFill>
            <a:ln>
              <a:noFill/>
            </a:ln>
          </p:spPr>
          <p:txBody>
            <a:bodyPr spcFirstLastPara="1" wrap="square" lIns="45700" tIns="22850" rIns="45700"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Arial"/>
                <a:ea typeface="Arial"/>
                <a:cs typeface="Arial"/>
                <a:sym typeface="Arial"/>
              </a:endParaRPr>
            </a:p>
          </p:txBody>
        </p:sp>
        <p:sp>
          <p:nvSpPr>
            <p:cNvPr id="1284" name="Google Shape;1284;p19"/>
            <p:cNvSpPr/>
            <p:nvPr/>
          </p:nvSpPr>
          <p:spPr>
            <a:xfrm>
              <a:off x="5948309" y="3495153"/>
              <a:ext cx="714376" cy="1263316"/>
            </a:xfrm>
            <a:custGeom>
              <a:avLst/>
              <a:gdLst/>
              <a:ahLst/>
              <a:cxnLst/>
              <a:rect l="l" t="t" r="r" b="b"/>
              <a:pathLst>
                <a:path w="1657" h="2930" extrusionOk="0">
                  <a:moveTo>
                    <a:pt x="6" y="2930"/>
                  </a:moveTo>
                  <a:cubicBezTo>
                    <a:pt x="2" y="2930"/>
                    <a:pt x="0" y="2928"/>
                    <a:pt x="0" y="2924"/>
                  </a:cubicBezTo>
                  <a:cubicBezTo>
                    <a:pt x="0" y="6"/>
                    <a:pt x="0" y="6"/>
                    <a:pt x="0" y="6"/>
                  </a:cubicBezTo>
                  <a:cubicBezTo>
                    <a:pt x="0" y="3"/>
                    <a:pt x="2" y="0"/>
                    <a:pt x="6" y="0"/>
                  </a:cubicBezTo>
                  <a:cubicBezTo>
                    <a:pt x="1651" y="0"/>
                    <a:pt x="1651" y="0"/>
                    <a:pt x="1651" y="0"/>
                  </a:cubicBezTo>
                  <a:cubicBezTo>
                    <a:pt x="1654" y="0"/>
                    <a:pt x="1657" y="3"/>
                    <a:pt x="1657" y="6"/>
                  </a:cubicBezTo>
                  <a:cubicBezTo>
                    <a:pt x="1657" y="2924"/>
                    <a:pt x="1657" y="2924"/>
                    <a:pt x="1657" y="2924"/>
                  </a:cubicBezTo>
                  <a:cubicBezTo>
                    <a:pt x="1657" y="2928"/>
                    <a:pt x="1654" y="2930"/>
                    <a:pt x="1651" y="2930"/>
                  </a:cubicBezTo>
                  <a:lnTo>
                    <a:pt x="6" y="2930"/>
                  </a:lnTo>
                  <a:close/>
                </a:path>
              </a:pathLst>
            </a:custGeom>
            <a:solidFill>
              <a:srgbClr val="FFFFFF"/>
            </a:solidFill>
            <a:ln>
              <a:noFill/>
            </a:ln>
          </p:spPr>
          <p:txBody>
            <a:bodyPr spcFirstLastPara="1" wrap="square" lIns="45700" tIns="22850" rIns="45700"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Arial"/>
                <a:ea typeface="Arial"/>
                <a:cs typeface="Arial"/>
                <a:sym typeface="Arial"/>
              </a:endParaRPr>
            </a:p>
          </p:txBody>
        </p:sp>
        <p:sp>
          <p:nvSpPr>
            <p:cNvPr id="1285" name="Google Shape;1285;p19"/>
            <p:cNvSpPr/>
            <p:nvPr/>
          </p:nvSpPr>
          <p:spPr>
            <a:xfrm>
              <a:off x="5946053" y="3492145"/>
              <a:ext cx="719640" cy="1268580"/>
            </a:xfrm>
            <a:custGeom>
              <a:avLst/>
              <a:gdLst/>
              <a:ahLst/>
              <a:cxnLst/>
              <a:rect l="l" t="t" r="r" b="b"/>
              <a:pathLst>
                <a:path w="1669" h="2942" extrusionOk="0">
                  <a:moveTo>
                    <a:pt x="1657" y="12"/>
                  </a:moveTo>
                  <a:cubicBezTo>
                    <a:pt x="1657" y="2930"/>
                    <a:pt x="1657" y="2930"/>
                    <a:pt x="1657" y="2930"/>
                  </a:cubicBezTo>
                  <a:cubicBezTo>
                    <a:pt x="12" y="2930"/>
                    <a:pt x="12" y="2930"/>
                    <a:pt x="12" y="2930"/>
                  </a:cubicBezTo>
                  <a:cubicBezTo>
                    <a:pt x="12" y="12"/>
                    <a:pt x="12" y="12"/>
                    <a:pt x="12" y="12"/>
                  </a:cubicBezTo>
                  <a:cubicBezTo>
                    <a:pt x="1657" y="12"/>
                    <a:pt x="1657" y="12"/>
                    <a:pt x="1657" y="12"/>
                  </a:cubicBezTo>
                  <a:moveTo>
                    <a:pt x="1657" y="0"/>
                  </a:moveTo>
                  <a:cubicBezTo>
                    <a:pt x="12" y="0"/>
                    <a:pt x="12" y="0"/>
                    <a:pt x="12" y="0"/>
                  </a:cubicBezTo>
                  <a:cubicBezTo>
                    <a:pt x="5" y="0"/>
                    <a:pt x="0" y="6"/>
                    <a:pt x="0" y="12"/>
                  </a:cubicBezTo>
                  <a:cubicBezTo>
                    <a:pt x="0" y="2930"/>
                    <a:pt x="0" y="2930"/>
                    <a:pt x="0" y="2930"/>
                  </a:cubicBezTo>
                  <a:cubicBezTo>
                    <a:pt x="0" y="2937"/>
                    <a:pt x="5" y="2942"/>
                    <a:pt x="12" y="2942"/>
                  </a:cubicBezTo>
                  <a:cubicBezTo>
                    <a:pt x="1657" y="2942"/>
                    <a:pt x="1657" y="2942"/>
                    <a:pt x="1657" y="2942"/>
                  </a:cubicBezTo>
                  <a:cubicBezTo>
                    <a:pt x="1664" y="2942"/>
                    <a:pt x="1669" y="2937"/>
                    <a:pt x="1669" y="2930"/>
                  </a:cubicBezTo>
                  <a:cubicBezTo>
                    <a:pt x="1669" y="12"/>
                    <a:pt x="1669" y="12"/>
                    <a:pt x="1669" y="12"/>
                  </a:cubicBezTo>
                  <a:cubicBezTo>
                    <a:pt x="1669" y="6"/>
                    <a:pt x="1664" y="0"/>
                    <a:pt x="1657" y="0"/>
                  </a:cubicBezTo>
                  <a:close/>
                </a:path>
              </a:pathLst>
            </a:custGeom>
            <a:solidFill>
              <a:srgbClr val="070707"/>
            </a:solidFill>
            <a:ln>
              <a:noFill/>
            </a:ln>
          </p:spPr>
          <p:txBody>
            <a:bodyPr spcFirstLastPara="1" wrap="square" lIns="45700" tIns="22850" rIns="45700"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Arial"/>
                <a:ea typeface="Arial"/>
                <a:cs typeface="Arial"/>
                <a:sym typeface="Arial"/>
              </a:endParaRPr>
            </a:p>
          </p:txBody>
        </p:sp>
        <p:grpSp>
          <p:nvGrpSpPr>
            <p:cNvPr id="1286" name="Google Shape;1286;p19"/>
            <p:cNvGrpSpPr/>
            <p:nvPr/>
          </p:nvGrpSpPr>
          <p:grpSpPr>
            <a:xfrm>
              <a:off x="6088683" y="4149516"/>
              <a:ext cx="443100" cy="444147"/>
              <a:chOff x="5959702" y="3319111"/>
              <a:chExt cx="318086" cy="318837"/>
            </a:xfrm>
          </p:grpSpPr>
          <p:sp>
            <p:nvSpPr>
              <p:cNvPr id="1287" name="Google Shape;1287;p19"/>
              <p:cNvSpPr/>
              <p:nvPr/>
            </p:nvSpPr>
            <p:spPr>
              <a:xfrm>
                <a:off x="5961959" y="3321367"/>
                <a:ext cx="313574" cy="314325"/>
              </a:xfrm>
              <a:custGeom>
                <a:avLst/>
                <a:gdLst/>
                <a:ahLst/>
                <a:cxnLst/>
                <a:rect l="l" t="t" r="r" b="b"/>
                <a:pathLst>
                  <a:path w="727" h="728" extrusionOk="0">
                    <a:moveTo>
                      <a:pt x="592" y="728"/>
                    </a:moveTo>
                    <a:cubicBezTo>
                      <a:pt x="135" y="728"/>
                      <a:pt x="135" y="728"/>
                      <a:pt x="135" y="728"/>
                    </a:cubicBezTo>
                    <a:cubicBezTo>
                      <a:pt x="60" y="728"/>
                      <a:pt x="0" y="667"/>
                      <a:pt x="0" y="592"/>
                    </a:cubicBezTo>
                    <a:cubicBezTo>
                      <a:pt x="0" y="136"/>
                      <a:pt x="0" y="136"/>
                      <a:pt x="0" y="136"/>
                    </a:cubicBezTo>
                    <a:cubicBezTo>
                      <a:pt x="0" y="61"/>
                      <a:pt x="60" y="0"/>
                      <a:pt x="135" y="0"/>
                    </a:cubicBezTo>
                    <a:cubicBezTo>
                      <a:pt x="592" y="0"/>
                      <a:pt x="592" y="0"/>
                      <a:pt x="592" y="0"/>
                    </a:cubicBezTo>
                    <a:cubicBezTo>
                      <a:pt x="666" y="0"/>
                      <a:pt x="727" y="61"/>
                      <a:pt x="727" y="136"/>
                    </a:cubicBezTo>
                    <a:cubicBezTo>
                      <a:pt x="727" y="592"/>
                      <a:pt x="727" y="592"/>
                      <a:pt x="727" y="592"/>
                    </a:cubicBezTo>
                    <a:cubicBezTo>
                      <a:pt x="727" y="667"/>
                      <a:pt x="666" y="728"/>
                      <a:pt x="592" y="728"/>
                    </a:cubicBezTo>
                    <a:close/>
                  </a:path>
                </a:pathLst>
              </a:custGeom>
              <a:solidFill>
                <a:srgbClr val="FFFFFF"/>
              </a:solidFill>
              <a:ln>
                <a:noFill/>
              </a:ln>
            </p:spPr>
            <p:txBody>
              <a:bodyPr spcFirstLastPara="1" wrap="square" lIns="45700" tIns="22850" rIns="45700"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Arial"/>
                  <a:ea typeface="Arial"/>
                  <a:cs typeface="Arial"/>
                  <a:sym typeface="Arial"/>
                </a:endParaRPr>
              </a:p>
            </p:txBody>
          </p:sp>
          <p:sp>
            <p:nvSpPr>
              <p:cNvPr id="1288" name="Google Shape;1288;p19"/>
              <p:cNvSpPr/>
              <p:nvPr/>
            </p:nvSpPr>
            <p:spPr>
              <a:xfrm>
                <a:off x="5959702" y="3319111"/>
                <a:ext cx="318086" cy="318837"/>
              </a:xfrm>
              <a:custGeom>
                <a:avLst/>
                <a:gdLst/>
                <a:ahLst/>
                <a:cxnLst/>
                <a:rect l="l" t="t" r="r" b="b"/>
                <a:pathLst>
                  <a:path w="739" h="740" extrusionOk="0">
                    <a:moveTo>
                      <a:pt x="598" y="734"/>
                    </a:moveTo>
                    <a:cubicBezTo>
                      <a:pt x="598" y="728"/>
                      <a:pt x="598" y="728"/>
                      <a:pt x="598" y="728"/>
                    </a:cubicBezTo>
                    <a:cubicBezTo>
                      <a:pt x="141" y="728"/>
                      <a:pt x="141" y="728"/>
                      <a:pt x="141" y="728"/>
                    </a:cubicBezTo>
                    <a:cubicBezTo>
                      <a:pt x="106" y="728"/>
                      <a:pt x="73" y="713"/>
                      <a:pt x="50" y="690"/>
                    </a:cubicBezTo>
                    <a:cubicBezTo>
                      <a:pt x="26" y="666"/>
                      <a:pt x="12" y="634"/>
                      <a:pt x="12" y="598"/>
                    </a:cubicBezTo>
                    <a:cubicBezTo>
                      <a:pt x="12" y="142"/>
                      <a:pt x="12" y="142"/>
                      <a:pt x="12" y="142"/>
                    </a:cubicBezTo>
                    <a:cubicBezTo>
                      <a:pt x="12" y="106"/>
                      <a:pt x="26" y="74"/>
                      <a:pt x="50" y="50"/>
                    </a:cubicBezTo>
                    <a:cubicBezTo>
                      <a:pt x="73" y="27"/>
                      <a:pt x="106" y="12"/>
                      <a:pt x="141" y="12"/>
                    </a:cubicBezTo>
                    <a:cubicBezTo>
                      <a:pt x="598" y="12"/>
                      <a:pt x="598" y="12"/>
                      <a:pt x="598" y="12"/>
                    </a:cubicBezTo>
                    <a:cubicBezTo>
                      <a:pt x="633" y="12"/>
                      <a:pt x="666" y="27"/>
                      <a:pt x="689" y="50"/>
                    </a:cubicBezTo>
                    <a:cubicBezTo>
                      <a:pt x="713" y="74"/>
                      <a:pt x="727" y="106"/>
                      <a:pt x="727" y="142"/>
                    </a:cubicBezTo>
                    <a:cubicBezTo>
                      <a:pt x="727" y="598"/>
                      <a:pt x="727" y="598"/>
                      <a:pt x="727" y="598"/>
                    </a:cubicBezTo>
                    <a:cubicBezTo>
                      <a:pt x="727" y="634"/>
                      <a:pt x="713" y="666"/>
                      <a:pt x="689" y="690"/>
                    </a:cubicBezTo>
                    <a:cubicBezTo>
                      <a:pt x="666" y="713"/>
                      <a:pt x="633" y="728"/>
                      <a:pt x="598" y="728"/>
                    </a:cubicBezTo>
                    <a:cubicBezTo>
                      <a:pt x="598" y="734"/>
                      <a:pt x="598" y="734"/>
                      <a:pt x="598" y="734"/>
                    </a:cubicBezTo>
                    <a:cubicBezTo>
                      <a:pt x="598" y="740"/>
                      <a:pt x="598" y="740"/>
                      <a:pt x="598" y="740"/>
                    </a:cubicBezTo>
                    <a:cubicBezTo>
                      <a:pt x="676" y="740"/>
                      <a:pt x="739" y="676"/>
                      <a:pt x="739" y="598"/>
                    </a:cubicBezTo>
                    <a:cubicBezTo>
                      <a:pt x="739" y="142"/>
                      <a:pt x="739" y="142"/>
                      <a:pt x="739" y="142"/>
                    </a:cubicBezTo>
                    <a:cubicBezTo>
                      <a:pt x="739" y="64"/>
                      <a:pt x="676" y="0"/>
                      <a:pt x="598" y="0"/>
                    </a:cubicBezTo>
                    <a:cubicBezTo>
                      <a:pt x="141" y="0"/>
                      <a:pt x="141" y="0"/>
                      <a:pt x="141" y="0"/>
                    </a:cubicBezTo>
                    <a:cubicBezTo>
                      <a:pt x="63" y="0"/>
                      <a:pt x="0" y="64"/>
                      <a:pt x="0" y="142"/>
                    </a:cubicBezTo>
                    <a:cubicBezTo>
                      <a:pt x="0" y="598"/>
                      <a:pt x="0" y="598"/>
                      <a:pt x="0" y="598"/>
                    </a:cubicBezTo>
                    <a:cubicBezTo>
                      <a:pt x="0" y="676"/>
                      <a:pt x="63" y="740"/>
                      <a:pt x="141" y="740"/>
                    </a:cubicBezTo>
                    <a:cubicBezTo>
                      <a:pt x="598" y="740"/>
                      <a:pt x="598" y="740"/>
                      <a:pt x="598" y="740"/>
                    </a:cubicBezTo>
                    <a:lnTo>
                      <a:pt x="598" y="734"/>
                    </a:lnTo>
                    <a:close/>
                  </a:path>
                </a:pathLst>
              </a:custGeom>
              <a:solidFill>
                <a:srgbClr val="B3B3B3"/>
              </a:solidFill>
              <a:ln>
                <a:noFill/>
              </a:ln>
            </p:spPr>
            <p:txBody>
              <a:bodyPr spcFirstLastPara="1" wrap="square" lIns="45700" tIns="22850" rIns="45700"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Arial"/>
                  <a:ea typeface="Arial"/>
                  <a:cs typeface="Arial"/>
                  <a:sym typeface="Arial"/>
                </a:endParaRPr>
              </a:p>
            </p:txBody>
          </p:sp>
        </p:grpSp>
        <p:sp>
          <p:nvSpPr>
            <p:cNvPr id="1289" name="Google Shape;1289;p19"/>
            <p:cNvSpPr txBox="1"/>
            <p:nvPr/>
          </p:nvSpPr>
          <p:spPr>
            <a:xfrm>
              <a:off x="5944988" y="4247967"/>
              <a:ext cx="721144" cy="25404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1"/>
                <a:buFont typeface="Arial"/>
                <a:buNone/>
              </a:pPr>
              <a:r>
                <a:rPr lang="en-US" sz="1051" b="0" i="0" u="none" strike="noStrike" cap="none">
                  <a:solidFill>
                    <a:srgbClr val="000000"/>
                  </a:solidFill>
                  <a:latin typeface="Arial"/>
                  <a:ea typeface="Arial"/>
                  <a:cs typeface="Arial"/>
                  <a:sym typeface="Arial"/>
                </a:rPr>
                <a:t>EMM</a:t>
              </a:r>
              <a:endParaRPr/>
            </a:p>
          </p:txBody>
        </p:sp>
      </p:grpSp>
      <p:pic>
        <p:nvPicPr>
          <p:cNvPr id="2" name="Picture 1" descr="A picture containing text&#10;&#10;Description automatically generated">
            <a:extLst>
              <a:ext uri="{FF2B5EF4-FFF2-40B4-BE49-F238E27FC236}">
                <a16:creationId xmlns:a16="http://schemas.microsoft.com/office/drawing/2014/main" id="{1C6EDDF2-AAFB-D8FC-56B9-3D287A8994B8}"/>
              </a:ext>
            </a:extLst>
          </p:cNvPr>
          <p:cNvPicPr>
            <a:picLocks noChangeAspect="1"/>
          </p:cNvPicPr>
          <p:nvPr/>
        </p:nvPicPr>
        <p:blipFill>
          <a:blip r:embed="rId9"/>
          <a:stretch>
            <a:fillRect/>
          </a:stretch>
        </p:blipFill>
        <p:spPr>
          <a:xfrm>
            <a:off x="11135034" y="98221"/>
            <a:ext cx="984832" cy="66008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95"/>
        <p:cNvGrpSpPr/>
        <p:nvPr/>
      </p:nvGrpSpPr>
      <p:grpSpPr>
        <a:xfrm>
          <a:off x="0" y="0"/>
          <a:ext cx="0" cy="0"/>
          <a:chOff x="0" y="0"/>
          <a:chExt cx="0" cy="0"/>
        </a:xfrm>
      </p:grpSpPr>
      <p:sp>
        <p:nvSpPr>
          <p:cNvPr id="1296" name="Google Shape;1296;gee6d37b9af_0_0"/>
          <p:cNvSpPr txBox="1">
            <a:spLocks noGrp="1"/>
          </p:cNvSpPr>
          <p:nvPr>
            <p:ph type="title"/>
          </p:nvPr>
        </p:nvSpPr>
        <p:spPr>
          <a:xfrm>
            <a:off x="975360" y="573457"/>
            <a:ext cx="10378440" cy="660083"/>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SzPts val="3600"/>
              <a:buNone/>
            </a:pPr>
            <a:r>
              <a:rPr lang="en-US"/>
              <a:t>Australian Mobile Threats: Oct 2022</a:t>
            </a:r>
            <a:endParaRPr/>
          </a:p>
        </p:txBody>
      </p:sp>
      <p:sp>
        <p:nvSpPr>
          <p:cNvPr id="1297" name="Google Shape;1297;gee6d37b9af_0_0"/>
          <p:cNvSpPr txBox="1">
            <a:spLocks noGrp="1"/>
          </p:cNvSpPr>
          <p:nvPr>
            <p:ph type="sldNum" idx="12"/>
          </p:nvPr>
        </p:nvSpPr>
        <p:spPr>
          <a:xfrm>
            <a:off x="11779250" y="6330950"/>
            <a:ext cx="412750"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en-US" sz="1000" b="0" i="0" u="none" strike="noStrike" cap="none">
                <a:solidFill>
                  <a:srgbClr val="8A99AA"/>
                </a:solidFill>
                <a:latin typeface="Archivo"/>
                <a:ea typeface="Archivo"/>
                <a:cs typeface="Archivo"/>
                <a:sym typeface="Archivo"/>
              </a:rPr>
              <a:t>15</a:t>
            </a:fld>
            <a:endParaRPr sz="1000" b="0" i="0" u="none" strike="noStrike" cap="none">
              <a:solidFill>
                <a:srgbClr val="8A99AA"/>
              </a:solidFill>
              <a:latin typeface="Archivo"/>
              <a:ea typeface="Archivo"/>
              <a:cs typeface="Archivo"/>
              <a:sym typeface="Archivo"/>
            </a:endParaRPr>
          </a:p>
        </p:txBody>
      </p:sp>
      <p:pic>
        <p:nvPicPr>
          <p:cNvPr id="1298" name="Google Shape;1298;gee6d37b9af_0_0"/>
          <p:cNvPicPr preferRelativeResize="0"/>
          <p:nvPr/>
        </p:nvPicPr>
        <p:blipFill rotWithShape="1">
          <a:blip r:embed="rId3">
            <a:alphaModFix/>
          </a:blip>
          <a:srcRect/>
          <a:stretch/>
        </p:blipFill>
        <p:spPr>
          <a:xfrm>
            <a:off x="1060704" y="1137930"/>
            <a:ext cx="9003220" cy="4931453"/>
          </a:xfrm>
          <a:prstGeom prst="rect">
            <a:avLst/>
          </a:prstGeom>
          <a:noFill/>
          <a:ln>
            <a:noFill/>
          </a:ln>
        </p:spPr>
      </p:pic>
      <p:pic>
        <p:nvPicPr>
          <p:cNvPr id="2" name="Picture 1" descr="A picture containing text&#10;&#10;Description automatically generated">
            <a:extLst>
              <a:ext uri="{FF2B5EF4-FFF2-40B4-BE49-F238E27FC236}">
                <a16:creationId xmlns:a16="http://schemas.microsoft.com/office/drawing/2014/main" id="{5443EB6E-B907-CD5B-DD10-F0FBAAF05A6C}"/>
              </a:ext>
            </a:extLst>
          </p:cNvPr>
          <p:cNvPicPr>
            <a:picLocks noChangeAspect="1"/>
          </p:cNvPicPr>
          <p:nvPr/>
        </p:nvPicPr>
        <p:blipFill>
          <a:blip r:embed="rId4"/>
          <a:stretch>
            <a:fillRect/>
          </a:stretch>
        </p:blipFill>
        <p:spPr>
          <a:xfrm>
            <a:off x="10578186" y="161925"/>
            <a:ext cx="1551227" cy="103970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03"/>
        <p:cNvGrpSpPr/>
        <p:nvPr/>
      </p:nvGrpSpPr>
      <p:grpSpPr>
        <a:xfrm>
          <a:off x="0" y="0"/>
          <a:ext cx="0" cy="0"/>
          <a:chOff x="0" y="0"/>
          <a:chExt cx="0" cy="0"/>
        </a:xfrm>
      </p:grpSpPr>
      <p:pic>
        <p:nvPicPr>
          <p:cNvPr id="1304" name="Google Shape;1304;p24" descr="Stressed man working on laptop"/>
          <p:cNvPicPr preferRelativeResize="0">
            <a:picLocks noGrp="1"/>
          </p:cNvPicPr>
          <p:nvPr>
            <p:ph type="pic" idx="3"/>
          </p:nvPr>
        </p:nvPicPr>
        <p:blipFill rotWithShape="1">
          <a:blip r:embed="rId3">
            <a:alphaModFix/>
          </a:blip>
          <a:srcRect/>
          <a:stretch/>
        </p:blipFill>
        <p:spPr>
          <a:xfrm>
            <a:off x="8993429" y="1969096"/>
            <a:ext cx="2943225" cy="280914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pic>
      <p:pic>
        <p:nvPicPr>
          <p:cNvPr id="1305" name="Google Shape;1305;p24" descr="People walking by"/>
          <p:cNvPicPr preferRelativeResize="0">
            <a:picLocks noGrp="1"/>
          </p:cNvPicPr>
          <p:nvPr>
            <p:ph type="pic" idx="8"/>
          </p:nvPr>
        </p:nvPicPr>
        <p:blipFill rotWithShape="1">
          <a:blip r:embed="rId4">
            <a:alphaModFix/>
          </a:blip>
          <a:srcRect/>
          <a:stretch/>
        </p:blipFill>
        <p:spPr>
          <a:xfrm>
            <a:off x="8975995" y="4863420"/>
            <a:ext cx="2972532" cy="133569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pic>
      <p:pic>
        <p:nvPicPr>
          <p:cNvPr id="1306" name="Google Shape;1306;p24" descr="Woman standing in train"/>
          <p:cNvPicPr preferRelativeResize="0">
            <a:picLocks noGrp="1"/>
          </p:cNvPicPr>
          <p:nvPr>
            <p:ph type="pic" idx="6"/>
          </p:nvPr>
        </p:nvPicPr>
        <p:blipFill rotWithShape="1">
          <a:blip r:embed="rId5">
            <a:alphaModFix/>
          </a:blip>
          <a:srcRect/>
          <a:stretch/>
        </p:blipFill>
        <p:spPr>
          <a:xfrm>
            <a:off x="9001125" y="9525"/>
            <a:ext cx="2943225" cy="1895475"/>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pic>
      <p:sp>
        <p:nvSpPr>
          <p:cNvPr id="1307" name="Google Shape;1307;p24"/>
          <p:cNvSpPr txBox="1"/>
          <p:nvPr/>
        </p:nvSpPr>
        <p:spPr>
          <a:xfrm>
            <a:off x="1036908" y="2380386"/>
            <a:ext cx="7939087" cy="2510294"/>
          </a:xfrm>
          <a:prstGeom prst="rect">
            <a:avLst/>
          </a:prstGeom>
          <a:noFill/>
          <a:ln>
            <a:noFill/>
          </a:ln>
        </p:spPr>
        <p:txBody>
          <a:bodyPr spcFirstLastPara="1" wrap="square" lIns="0" tIns="36000" rIns="216000" bIns="36000" anchor="t" anchorCtr="0">
            <a:spAutoFit/>
          </a:bodyPr>
          <a:lstStyle/>
          <a:p>
            <a:pPr marL="342900" marR="0" lvl="0" indent="-342900" algn="l" rtl="0">
              <a:lnSpc>
                <a:spcPct val="130000"/>
              </a:lnSpc>
              <a:spcBef>
                <a:spcPts val="0"/>
              </a:spcBef>
              <a:spcAft>
                <a:spcPts val="0"/>
              </a:spcAft>
              <a:buClr>
                <a:srgbClr val="000000"/>
              </a:buClr>
              <a:buSzPts val="2400"/>
              <a:buFont typeface="Archivo"/>
              <a:buChar char="•"/>
            </a:pPr>
            <a:r>
              <a:rPr lang="en-US" sz="1800" b="0" i="0" u="none" strike="noStrike" cap="none" dirty="0">
                <a:solidFill>
                  <a:schemeClr val="dk1"/>
                </a:solidFill>
                <a:latin typeface="Arial"/>
                <a:ea typeface="Arial"/>
                <a:cs typeface="Arial"/>
                <a:sym typeface="Arial"/>
              </a:rPr>
              <a:t>Only </a:t>
            </a:r>
            <a:r>
              <a:rPr lang="en-US" sz="1800" b="0" i="0" u="none" strike="noStrike" cap="none" dirty="0">
                <a:solidFill>
                  <a:schemeClr val="accent1"/>
                </a:solidFill>
                <a:latin typeface="Arial"/>
                <a:ea typeface="Arial"/>
                <a:cs typeface="Arial"/>
                <a:sym typeface="Arial"/>
              </a:rPr>
              <a:t>on-device</a:t>
            </a:r>
            <a:r>
              <a:rPr lang="en-US" sz="1800" b="0" i="0" u="none" strike="noStrike" cap="none" dirty="0">
                <a:solidFill>
                  <a:schemeClr val="dk1"/>
                </a:solidFill>
                <a:latin typeface="Arial"/>
                <a:ea typeface="Arial"/>
                <a:cs typeface="Arial"/>
                <a:sym typeface="Arial"/>
              </a:rPr>
              <a:t> detection solution</a:t>
            </a:r>
            <a:endParaRPr sz="1800" b="0" i="0" u="none" strike="noStrike" cap="none" dirty="0">
              <a:solidFill>
                <a:schemeClr val="accent1"/>
              </a:solidFill>
              <a:latin typeface="Arial"/>
              <a:ea typeface="Arial"/>
              <a:cs typeface="Arial"/>
              <a:sym typeface="Arial"/>
            </a:endParaRPr>
          </a:p>
          <a:p>
            <a:pPr marL="342900" marR="0" lvl="0" indent="-342900" algn="l" rtl="0">
              <a:lnSpc>
                <a:spcPct val="130000"/>
              </a:lnSpc>
              <a:spcBef>
                <a:spcPts val="0"/>
              </a:spcBef>
              <a:spcAft>
                <a:spcPts val="0"/>
              </a:spcAft>
              <a:buClr>
                <a:srgbClr val="000000"/>
              </a:buClr>
              <a:buSzPts val="2400"/>
              <a:buFont typeface="Archivo"/>
              <a:buChar char="•"/>
            </a:pPr>
            <a:r>
              <a:rPr lang="en-US" sz="1800" b="0" i="0" u="none" strike="noStrike" cap="none" dirty="0">
                <a:solidFill>
                  <a:schemeClr val="dk1"/>
                </a:solidFill>
                <a:latin typeface="Arial"/>
                <a:ea typeface="Arial"/>
                <a:cs typeface="Arial"/>
                <a:sym typeface="Arial"/>
              </a:rPr>
              <a:t>Anti-phishing security using hybrid on-device and cloud-based learning</a:t>
            </a:r>
            <a:endParaRPr dirty="0"/>
          </a:p>
          <a:p>
            <a:pPr marL="342900" marR="0" lvl="0" indent="-342900" algn="l" rtl="0">
              <a:lnSpc>
                <a:spcPct val="130000"/>
              </a:lnSpc>
              <a:spcBef>
                <a:spcPts val="0"/>
              </a:spcBef>
              <a:spcAft>
                <a:spcPts val="0"/>
              </a:spcAft>
              <a:buClr>
                <a:srgbClr val="000000"/>
              </a:buClr>
              <a:buSzPts val="2400"/>
              <a:buFont typeface="Archivo"/>
              <a:buChar char="•"/>
            </a:pPr>
            <a:r>
              <a:rPr lang="en-US" sz="1800" b="0" i="0" u="none" strike="noStrike" cap="none" dirty="0">
                <a:solidFill>
                  <a:schemeClr val="dk1"/>
                </a:solidFill>
                <a:latin typeface="Arial"/>
                <a:ea typeface="Arial"/>
                <a:cs typeface="Arial"/>
                <a:sym typeface="Arial"/>
              </a:rPr>
              <a:t>Privacy by design</a:t>
            </a:r>
            <a:endParaRPr sz="1800" b="0" i="0" u="none" strike="noStrike" cap="none" dirty="0">
              <a:solidFill>
                <a:schemeClr val="accent1"/>
              </a:solidFill>
              <a:latin typeface="Arial"/>
              <a:ea typeface="Arial"/>
              <a:cs typeface="Arial"/>
              <a:sym typeface="Arial"/>
            </a:endParaRPr>
          </a:p>
          <a:p>
            <a:pPr marL="342900" marR="0" lvl="0" indent="-342900" algn="l" rtl="0">
              <a:lnSpc>
                <a:spcPct val="130000"/>
              </a:lnSpc>
              <a:spcBef>
                <a:spcPts val="0"/>
              </a:spcBef>
              <a:spcAft>
                <a:spcPts val="0"/>
              </a:spcAft>
              <a:buClr>
                <a:srgbClr val="000000"/>
              </a:buClr>
              <a:buSzPts val="2400"/>
              <a:buFont typeface="Archivo"/>
              <a:buChar char="•"/>
            </a:pPr>
            <a:r>
              <a:rPr lang="en-US" sz="1800" b="0" i="0" u="none" strike="noStrike" cap="none" dirty="0">
                <a:solidFill>
                  <a:schemeClr val="dk1"/>
                </a:solidFill>
                <a:latin typeface="Arial"/>
                <a:ea typeface="Arial"/>
                <a:cs typeface="Arial"/>
                <a:sym typeface="Arial"/>
              </a:rPr>
              <a:t>Cloud, on-premise and FedRAMP ready</a:t>
            </a:r>
            <a:endParaRPr sz="1800" b="0" i="0" u="none" strike="noStrike" cap="none" dirty="0">
              <a:solidFill>
                <a:schemeClr val="accent1"/>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2400"/>
              <a:buFont typeface="Archivo"/>
              <a:buChar char="•"/>
            </a:pPr>
            <a:r>
              <a:rPr lang="en-US" sz="1800" b="0" i="0" u="none" strike="noStrike" cap="none" dirty="0">
                <a:solidFill>
                  <a:schemeClr val="dk1"/>
                </a:solidFill>
                <a:latin typeface="Arial"/>
                <a:ea typeface="Arial"/>
                <a:cs typeface="Arial"/>
                <a:sym typeface="Arial"/>
              </a:rPr>
              <a:t>Access to threat research and advisory services</a:t>
            </a:r>
            <a:endParaRPr dirty="0"/>
          </a:p>
          <a:p>
            <a:pPr marL="342900" marR="0" lvl="0" indent="-342900" algn="l" rtl="0">
              <a:lnSpc>
                <a:spcPct val="130000"/>
              </a:lnSpc>
              <a:spcBef>
                <a:spcPts val="0"/>
              </a:spcBef>
              <a:spcAft>
                <a:spcPts val="0"/>
              </a:spcAft>
              <a:buClr>
                <a:schemeClr val="dk1"/>
              </a:buClr>
              <a:buSzPts val="2400"/>
              <a:buFont typeface="Arial"/>
              <a:buChar char="•"/>
            </a:pPr>
            <a:r>
              <a:rPr lang="en-US" sz="1800" b="0" i="0" u="none" strike="noStrike" cap="none" dirty="0">
                <a:solidFill>
                  <a:schemeClr val="dk1"/>
                </a:solidFill>
                <a:latin typeface="Arial"/>
                <a:ea typeface="Arial"/>
                <a:cs typeface="Arial"/>
                <a:sym typeface="Arial"/>
              </a:rPr>
              <a:t>Only MTD solution to operate on any cloud or on-premises</a:t>
            </a:r>
            <a:endParaRPr dirty="0"/>
          </a:p>
          <a:p>
            <a:pPr marL="342900" marR="0" lvl="0" indent="-342900" algn="l" rtl="0">
              <a:lnSpc>
                <a:spcPct val="130000"/>
              </a:lnSpc>
              <a:spcBef>
                <a:spcPts val="0"/>
              </a:spcBef>
              <a:spcAft>
                <a:spcPts val="0"/>
              </a:spcAft>
              <a:buClr>
                <a:schemeClr val="dk1"/>
              </a:buClr>
              <a:buSzPts val="2400"/>
              <a:buFont typeface="Arial"/>
              <a:buChar char="•"/>
            </a:pPr>
            <a:r>
              <a:rPr lang="en-US" sz="1800" b="0" i="0" u="none" strike="noStrike" cap="none" dirty="0">
                <a:solidFill>
                  <a:schemeClr val="dk1"/>
                </a:solidFill>
                <a:latin typeface="Arial"/>
                <a:ea typeface="Arial"/>
                <a:cs typeface="Arial"/>
                <a:sym typeface="Arial"/>
              </a:rPr>
              <a:t>Security features and capabilities across iOS, Android, and </a:t>
            </a:r>
            <a:r>
              <a:rPr lang="en-US" sz="1800" b="0" i="0" u="none" strike="noStrike" cap="none" dirty="0" err="1">
                <a:solidFill>
                  <a:schemeClr val="dk1"/>
                </a:solidFill>
                <a:latin typeface="Arial"/>
                <a:ea typeface="Arial"/>
                <a:cs typeface="Arial"/>
                <a:sym typeface="Arial"/>
              </a:rPr>
              <a:t>ChromeOS</a:t>
            </a:r>
            <a:endParaRPr sz="1800" b="0" i="0" u="none" strike="noStrike" cap="none" dirty="0">
              <a:solidFill>
                <a:schemeClr val="dk1"/>
              </a:solidFill>
              <a:latin typeface="Arial"/>
              <a:ea typeface="Arial"/>
              <a:cs typeface="Arial"/>
              <a:sym typeface="Arial"/>
            </a:endParaRPr>
          </a:p>
        </p:txBody>
      </p:sp>
      <p:sp>
        <p:nvSpPr>
          <p:cNvPr id="1308" name="Google Shape;1308;p24"/>
          <p:cNvSpPr txBox="1"/>
          <p:nvPr/>
        </p:nvSpPr>
        <p:spPr>
          <a:xfrm>
            <a:off x="590551" y="634069"/>
            <a:ext cx="8528122" cy="1249845"/>
          </a:xfrm>
          <a:prstGeom prst="rect">
            <a:avLst/>
          </a:prstGeom>
          <a:noFill/>
          <a:ln>
            <a:noFill/>
          </a:ln>
        </p:spPr>
        <p:txBody>
          <a:bodyPr spcFirstLastPara="1" wrap="square" lIns="0" tIns="192000" rIns="0" bIns="0" anchor="t" anchorCtr="0">
            <a:noAutofit/>
          </a:bodyPr>
          <a:lstStyle/>
          <a:p>
            <a:pPr marL="0" marR="0" lvl="0" indent="0" algn="l" rtl="0">
              <a:lnSpc>
                <a:spcPct val="80000"/>
              </a:lnSpc>
              <a:spcBef>
                <a:spcPts val="0"/>
              </a:spcBef>
              <a:spcAft>
                <a:spcPts val="0"/>
              </a:spcAft>
              <a:buClr>
                <a:schemeClr val="accent1"/>
              </a:buClr>
              <a:buSzPts val="3600"/>
              <a:buFont typeface="Archivo"/>
              <a:buNone/>
            </a:pPr>
            <a:r>
              <a:rPr lang="en-US" sz="3200" b="1" i="0" u="none" strike="noStrike" cap="none" dirty="0">
                <a:solidFill>
                  <a:schemeClr val="dk1"/>
                </a:solidFill>
                <a:latin typeface="Archivo ExtraBold"/>
                <a:ea typeface="Archivo ExtraBold"/>
                <a:cs typeface="Archivo ExtraBold"/>
                <a:sym typeface="Archivo ExtraBold"/>
              </a:rPr>
              <a:t>LMNTRIX’s</a:t>
            </a:r>
            <a:br>
              <a:rPr lang="en-US" sz="3200" b="1" i="0" u="none" strike="noStrike" cap="none" dirty="0">
                <a:solidFill>
                  <a:srgbClr val="000000"/>
                </a:solidFill>
                <a:latin typeface="Archivo ExtraBold"/>
                <a:ea typeface="Archivo ExtraBold"/>
                <a:cs typeface="Archivo ExtraBold"/>
                <a:sym typeface="Archivo ExtraBold"/>
              </a:rPr>
            </a:br>
            <a:r>
              <a:rPr lang="en-US" sz="3200" b="1" i="0" u="none" strike="noStrike" cap="none" dirty="0">
                <a:solidFill>
                  <a:schemeClr val="accent1"/>
                </a:solidFill>
                <a:latin typeface="Archivo ExtraBold"/>
                <a:ea typeface="Archivo ExtraBold"/>
                <a:cs typeface="Archivo ExtraBold"/>
                <a:sym typeface="Archivo ExtraBold"/>
              </a:rPr>
              <a:t>Unique Enterprise Capabilities</a:t>
            </a:r>
            <a:endParaRPr sz="1200" b="1" i="0" u="none" strike="noStrike" cap="none" dirty="0">
              <a:solidFill>
                <a:srgbClr val="000000"/>
              </a:solidFill>
              <a:latin typeface="Archivo ExtraBold"/>
              <a:ea typeface="Archivo ExtraBold"/>
              <a:cs typeface="Archivo ExtraBold"/>
              <a:sym typeface="Archivo ExtraBo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03"/>
        <p:cNvGrpSpPr/>
        <p:nvPr/>
      </p:nvGrpSpPr>
      <p:grpSpPr>
        <a:xfrm>
          <a:off x="0" y="0"/>
          <a:ext cx="0" cy="0"/>
          <a:chOff x="0" y="0"/>
          <a:chExt cx="0" cy="0"/>
        </a:xfrm>
      </p:grpSpPr>
      <p:pic>
        <p:nvPicPr>
          <p:cNvPr id="1304" name="Google Shape;1304;p24" descr="Stressed man working on laptop"/>
          <p:cNvPicPr preferRelativeResize="0">
            <a:picLocks noGrp="1"/>
          </p:cNvPicPr>
          <p:nvPr>
            <p:ph type="pic" idx="3"/>
          </p:nvPr>
        </p:nvPicPr>
        <p:blipFill rotWithShape="1">
          <a:blip r:embed="rId3">
            <a:alphaModFix/>
          </a:blip>
          <a:srcRect/>
          <a:stretch/>
        </p:blipFill>
        <p:spPr>
          <a:xfrm>
            <a:off x="8993429" y="1969096"/>
            <a:ext cx="2943225" cy="2809142"/>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pic>
      <p:pic>
        <p:nvPicPr>
          <p:cNvPr id="1305" name="Google Shape;1305;p24" descr="People walking by"/>
          <p:cNvPicPr preferRelativeResize="0">
            <a:picLocks noGrp="1"/>
          </p:cNvPicPr>
          <p:nvPr>
            <p:ph type="pic" idx="8"/>
          </p:nvPr>
        </p:nvPicPr>
        <p:blipFill rotWithShape="1">
          <a:blip r:embed="rId4">
            <a:alphaModFix/>
          </a:blip>
          <a:srcRect/>
          <a:stretch/>
        </p:blipFill>
        <p:spPr>
          <a:xfrm>
            <a:off x="8975995" y="4863420"/>
            <a:ext cx="2972532" cy="1335699"/>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pic>
      <p:pic>
        <p:nvPicPr>
          <p:cNvPr id="1306" name="Google Shape;1306;p24" descr="Woman standing in train"/>
          <p:cNvPicPr preferRelativeResize="0">
            <a:picLocks noGrp="1"/>
          </p:cNvPicPr>
          <p:nvPr>
            <p:ph type="pic" idx="6"/>
          </p:nvPr>
        </p:nvPicPr>
        <p:blipFill rotWithShape="1">
          <a:blip r:embed="rId5">
            <a:alphaModFix/>
          </a:blip>
          <a:srcRect/>
          <a:stretch/>
        </p:blipFill>
        <p:spPr>
          <a:xfrm>
            <a:off x="9001125" y="9525"/>
            <a:ext cx="2943225" cy="1895475"/>
          </a:xfrm>
          <a:prstGeom prst="rect">
            <a:avLst/>
          </a:prstGeom>
          <a:gradFill>
            <a:gsLst>
              <a:gs pos="0">
                <a:srgbClr val="262C34">
                  <a:alpha val="40000"/>
                </a:srgbClr>
              </a:gs>
              <a:gs pos="99000">
                <a:srgbClr val="262C34">
                  <a:alpha val="20000"/>
                </a:srgbClr>
              </a:gs>
              <a:gs pos="100000">
                <a:srgbClr val="262C34">
                  <a:alpha val="20000"/>
                </a:srgbClr>
              </a:gs>
            </a:gsLst>
            <a:lin ang="5400000" scaled="0"/>
          </a:gradFill>
          <a:ln>
            <a:noFill/>
          </a:ln>
        </p:spPr>
      </p:pic>
      <p:sp>
        <p:nvSpPr>
          <p:cNvPr id="1307" name="Google Shape;1307;p24"/>
          <p:cNvSpPr txBox="1"/>
          <p:nvPr/>
        </p:nvSpPr>
        <p:spPr>
          <a:xfrm>
            <a:off x="661373" y="1258991"/>
            <a:ext cx="8218670" cy="5335682"/>
          </a:xfrm>
          <a:prstGeom prst="rect">
            <a:avLst/>
          </a:prstGeom>
          <a:noFill/>
          <a:ln>
            <a:noFill/>
          </a:ln>
        </p:spPr>
        <p:txBody>
          <a:bodyPr spcFirstLastPara="1" wrap="square" lIns="0" tIns="36000" rIns="216000" bIns="36000" anchor="t" anchorCtr="0">
            <a:spAutoFit/>
          </a:bodyPr>
          <a:lstStyle/>
          <a:p>
            <a:pPr marL="342900" lvl="0" indent="-342900">
              <a:buSzPts val="1000"/>
              <a:buFont typeface="Symbol" panose="05050102010706020507" pitchFamily="18" charset="2"/>
              <a:buChar char=""/>
              <a:tabLst>
                <a:tab pos="457200" algn="l"/>
              </a:tabLst>
            </a:pPr>
            <a:r>
              <a:rPr lang="en-AU" sz="1800" b="1" dirty="0">
                <a:effectLst/>
                <a:latin typeface="Calibri" panose="020F0502020204030204" pitchFamily="34" charset="0"/>
                <a:ea typeface="Calibri" panose="020F0502020204030204" pitchFamily="34" charset="0"/>
              </a:rPr>
              <a:t>Extensive Threat Protection: </a:t>
            </a:r>
            <a:r>
              <a:rPr lang="en-AU" sz="1800" dirty="0">
                <a:effectLst/>
                <a:latin typeface="Calibri" panose="020F0502020204030204" pitchFamily="34" charset="0"/>
                <a:ea typeface="Calibri" panose="020F0502020204030204" pitchFamily="34" charset="0"/>
              </a:rPr>
              <a:t>There is very little competition in terms of Zero Day, and even known threat detection. Our closest competitor Lookout is years behind in this space. Even based on recent testing, they were unable to detect 3-6 month old compromises, exploits and simple jailbreaks. We detected 100% as zero days, without any updates to our engine.</a:t>
            </a:r>
          </a:p>
          <a:p>
            <a:pPr marL="342900" lvl="0" indent="-342900">
              <a:buSzPts val="1000"/>
              <a:buFont typeface="Symbol" panose="05050102010706020507" pitchFamily="18" charset="2"/>
              <a:buChar char=""/>
              <a:tabLst>
                <a:tab pos="457200" algn="l"/>
              </a:tabLst>
            </a:pPr>
            <a:r>
              <a:rPr lang="en-AU" sz="1800" b="1" dirty="0">
                <a:effectLst/>
                <a:latin typeface="Calibri" panose="020F0502020204030204" pitchFamily="34" charset="0"/>
                <a:ea typeface="Calibri" panose="020F0502020204030204" pitchFamily="34" charset="0"/>
              </a:rPr>
              <a:t>App Vetting capabilities: </a:t>
            </a:r>
            <a:r>
              <a:rPr lang="en-AU" sz="1800" dirty="0">
                <a:effectLst/>
                <a:latin typeface="Calibri" panose="020F0502020204030204" pitchFamily="34" charset="0"/>
                <a:ea typeface="Calibri" panose="020F0502020204030204" pitchFamily="34" charset="0"/>
              </a:rPr>
              <a:t>Competitors like Microsoft do not do any app vetting, they only look for malware. They do not provide reporting for security, privacy or scoring. </a:t>
            </a:r>
          </a:p>
          <a:p>
            <a:pPr marL="342900" lvl="0" indent="-342900">
              <a:buSzPts val="1000"/>
              <a:buFont typeface="Symbol" panose="05050102010706020507" pitchFamily="18" charset="2"/>
              <a:buChar char=""/>
              <a:tabLst>
                <a:tab pos="457200" algn="l"/>
              </a:tabLst>
            </a:pPr>
            <a:r>
              <a:rPr lang="en-AU" sz="1800" b="1" dirty="0">
                <a:effectLst/>
                <a:latin typeface="Calibri" panose="020F0502020204030204" pitchFamily="34" charset="0"/>
                <a:ea typeface="Calibri" panose="020F0502020204030204" pitchFamily="34" charset="0"/>
              </a:rPr>
              <a:t>Web Content Filtering:</a:t>
            </a:r>
            <a:r>
              <a:rPr lang="en-AU" sz="1800" dirty="0">
                <a:effectLst/>
                <a:latin typeface="Calibri" panose="020F0502020204030204" pitchFamily="34" charset="0"/>
                <a:ea typeface="Calibri" panose="020F0502020204030204" pitchFamily="34" charset="0"/>
              </a:rPr>
              <a:t> We can filter traffic based on 75+ content categories.</a:t>
            </a:r>
          </a:p>
          <a:p>
            <a:pPr marL="342900" lvl="0" indent="-342900">
              <a:buSzPts val="1000"/>
              <a:buFont typeface="Symbol" panose="05050102010706020507" pitchFamily="18" charset="2"/>
              <a:buChar char=""/>
              <a:tabLst>
                <a:tab pos="457200" algn="l"/>
              </a:tabLst>
            </a:pPr>
            <a:r>
              <a:rPr lang="en-AU" sz="1800" b="1" dirty="0">
                <a:effectLst/>
                <a:latin typeface="Calibri" panose="020F0502020204030204" pitchFamily="34" charset="0"/>
                <a:ea typeface="Calibri" panose="020F0502020204030204" pitchFamily="34" charset="0"/>
              </a:rPr>
              <a:t>Advanced Phishing Protection: </a:t>
            </a:r>
            <a:r>
              <a:rPr lang="en-AU" sz="1800" dirty="0">
                <a:effectLst/>
                <a:latin typeface="Calibri" panose="020F0502020204030204" pitchFamily="34" charset="0"/>
                <a:ea typeface="Calibri" panose="020F0502020204030204" pitchFamily="34" charset="0"/>
              </a:rPr>
              <a:t>We do not buy "Feeds and databases", we have zero reliance on known URLs. We have 7 classifiers that are highly capable of picking up zero day, never seen URLs. Customers have reported efficacy rates of over 90% of zero day URLs they've tested.</a:t>
            </a:r>
          </a:p>
          <a:p>
            <a:pPr marL="342900" lvl="0" indent="-342900">
              <a:buSzPts val="1000"/>
              <a:buFont typeface="Symbol" panose="05050102010706020507" pitchFamily="18" charset="2"/>
              <a:buChar char=""/>
              <a:tabLst>
                <a:tab pos="457200" algn="l"/>
              </a:tabLst>
            </a:pPr>
            <a:r>
              <a:rPr lang="en-AU" sz="1800" b="1" dirty="0">
                <a:effectLst/>
                <a:latin typeface="Calibri" panose="020F0502020204030204" pitchFamily="34" charset="0"/>
                <a:ea typeface="Calibri" panose="020F0502020204030204" pitchFamily="34" charset="0"/>
              </a:rPr>
              <a:t>Network Detection:</a:t>
            </a:r>
            <a:r>
              <a:rPr lang="en-AU" sz="1800" dirty="0">
                <a:effectLst/>
                <a:latin typeface="Calibri" panose="020F0502020204030204" pitchFamily="34" charset="0"/>
                <a:ea typeface="Calibri" panose="020F0502020204030204" pitchFamily="34" charset="0"/>
              </a:rPr>
              <a:t> We excel in the space, with little competition. We have more out-of-box policies, and overall checks to detect network attacks. These are incredibly important to do well, since they are OS-</a:t>
            </a:r>
            <a:r>
              <a:rPr lang="en-AU" sz="1800" dirty="0" err="1">
                <a:effectLst/>
                <a:latin typeface="Calibri" panose="020F0502020204030204" pitchFamily="34" charset="0"/>
                <a:ea typeface="Calibri" panose="020F0502020204030204" pitchFamily="34" charset="0"/>
              </a:rPr>
              <a:t>Independant</a:t>
            </a:r>
            <a:r>
              <a:rPr lang="en-AU" sz="1800" dirty="0">
                <a:effectLst/>
                <a:latin typeface="Calibri" panose="020F0502020204030204" pitchFamily="34" charset="0"/>
                <a:ea typeface="Calibri" panose="020F0502020204030204" pitchFamily="34" charset="0"/>
              </a:rPr>
              <a:t> and can impact even the latest devices with up-to-date patches.</a:t>
            </a:r>
          </a:p>
          <a:p>
            <a:pPr marL="342900" lvl="0" indent="-342900">
              <a:buSzPts val="1000"/>
              <a:buFont typeface="Symbol" panose="05050102010706020507" pitchFamily="18" charset="2"/>
              <a:buChar char=""/>
              <a:tabLst>
                <a:tab pos="457200" algn="l"/>
              </a:tabLst>
            </a:pPr>
            <a:r>
              <a:rPr lang="en-AU" sz="1800" b="1" dirty="0">
                <a:effectLst/>
                <a:latin typeface="Calibri" panose="020F0502020204030204" pitchFamily="34" charset="0"/>
                <a:ea typeface="Calibri" panose="020F0502020204030204" pitchFamily="34" charset="0"/>
              </a:rPr>
              <a:t>Zero Touch Deployment: </a:t>
            </a:r>
            <a:r>
              <a:rPr lang="en-AU" sz="1800" dirty="0">
                <a:effectLst/>
                <a:latin typeface="Calibri" panose="020F0502020204030204" pitchFamily="34" charset="0"/>
                <a:ea typeface="Calibri" panose="020F0502020204030204" pitchFamily="34" charset="0"/>
              </a:rPr>
              <a:t>We can activate the app without users needing to open it, allowing them to get adoption.</a:t>
            </a:r>
          </a:p>
        </p:txBody>
      </p:sp>
      <p:sp>
        <p:nvSpPr>
          <p:cNvPr id="1308" name="Google Shape;1308;p24"/>
          <p:cNvSpPr txBox="1"/>
          <p:nvPr/>
        </p:nvSpPr>
        <p:spPr>
          <a:xfrm>
            <a:off x="590551" y="634069"/>
            <a:ext cx="8528122" cy="1249845"/>
          </a:xfrm>
          <a:prstGeom prst="rect">
            <a:avLst/>
          </a:prstGeom>
          <a:noFill/>
          <a:ln>
            <a:noFill/>
          </a:ln>
        </p:spPr>
        <p:txBody>
          <a:bodyPr spcFirstLastPara="1" wrap="square" lIns="0" tIns="192000" rIns="0" bIns="0" anchor="t" anchorCtr="0">
            <a:noAutofit/>
          </a:bodyPr>
          <a:lstStyle/>
          <a:p>
            <a:pPr marL="0" marR="0" lvl="0" indent="0" algn="l" rtl="0">
              <a:lnSpc>
                <a:spcPct val="80000"/>
              </a:lnSpc>
              <a:spcBef>
                <a:spcPts val="0"/>
              </a:spcBef>
              <a:spcAft>
                <a:spcPts val="0"/>
              </a:spcAft>
              <a:buClr>
                <a:schemeClr val="accent1"/>
              </a:buClr>
              <a:buSzPts val="3600"/>
              <a:buFont typeface="Archivo"/>
              <a:buNone/>
            </a:pPr>
            <a:r>
              <a:rPr lang="en-AU" sz="3200" b="1" dirty="0">
                <a:effectLst/>
                <a:latin typeface="Calibri" panose="020F0502020204030204" pitchFamily="34" charset="0"/>
                <a:ea typeface="Calibri" panose="020F0502020204030204" pitchFamily="34" charset="0"/>
              </a:rPr>
              <a:t>Overall the reasons why customers pick us:</a:t>
            </a:r>
            <a:endParaRPr sz="1200" b="1" i="0" u="none" strike="noStrike" cap="none" dirty="0">
              <a:solidFill>
                <a:srgbClr val="000000"/>
              </a:solidFill>
              <a:latin typeface="Archivo ExtraBold"/>
              <a:ea typeface="Archivo ExtraBold"/>
              <a:cs typeface="Archivo ExtraBold"/>
              <a:sym typeface="Archivo ExtraBold"/>
            </a:endParaRPr>
          </a:p>
        </p:txBody>
      </p:sp>
    </p:spTree>
    <p:extLst>
      <p:ext uri="{BB962C8B-B14F-4D97-AF65-F5344CB8AC3E}">
        <p14:creationId xmlns:p14="http://schemas.microsoft.com/office/powerpoint/2010/main" val="36854905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0" name="Picture 8" descr="Here are 92 of our favorite recent emails! - ScreenCraft">
            <a:extLst>
              <a:ext uri="{FF2B5EF4-FFF2-40B4-BE49-F238E27FC236}">
                <a16:creationId xmlns:a16="http://schemas.microsoft.com/office/drawing/2014/main" id="{9C66F5A1-74EC-4306-8CD9-9E2C6601E4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33292"/>
            <a:ext cx="12322921" cy="729129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close up of a sign&#10;&#10;Description automatically generated">
            <a:extLst>
              <a:ext uri="{FF2B5EF4-FFF2-40B4-BE49-F238E27FC236}">
                <a16:creationId xmlns:a16="http://schemas.microsoft.com/office/drawing/2014/main" id="{798CFFA8-DB15-4895-BD6B-3B1D151472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299228">
            <a:off x="4517921" y="2423103"/>
            <a:ext cx="3548920" cy="617982"/>
          </a:xfrm>
          <a:prstGeom prst="rect">
            <a:avLst/>
          </a:prstGeom>
        </p:spPr>
      </p:pic>
    </p:spTree>
    <p:extLst>
      <p:ext uri="{BB962C8B-B14F-4D97-AF65-F5344CB8AC3E}">
        <p14:creationId xmlns:p14="http://schemas.microsoft.com/office/powerpoint/2010/main" val="3828599020"/>
      </p:ext>
    </p:extLst>
  </p:cSld>
  <p:clrMapOvr>
    <a:masterClrMapping/>
  </p:clrMapOvr>
</p:sld>
</file>

<file path=ppt/theme/theme1.xml><?xml version="1.0" encoding="utf-8"?>
<a:theme xmlns:a="http://schemas.openxmlformats.org/drawingml/2006/main" name="Voodoo Powerpoint Template">
  <a:themeElements>
    <a:clrScheme name="Zimperium Colors">
      <a:dk1>
        <a:srgbClr val="262C34"/>
      </a:dk1>
      <a:lt1>
        <a:srgbClr val="F0F0F0"/>
      </a:lt1>
      <a:dk2>
        <a:srgbClr val="262C34"/>
      </a:dk2>
      <a:lt2>
        <a:srgbClr val="FEFFFF"/>
      </a:lt2>
      <a:accent1>
        <a:srgbClr val="FF5926"/>
      </a:accent1>
      <a:accent2>
        <a:srgbClr val="FFA626"/>
      </a:accent2>
      <a:accent3>
        <a:srgbClr val="93D845"/>
      </a:accent3>
      <a:accent4>
        <a:srgbClr val="12C3C2"/>
      </a:accent4>
      <a:accent5>
        <a:srgbClr val="7030BD"/>
      </a:accent5>
      <a:accent6>
        <a:srgbClr val="3C4EBC"/>
      </a:accent6>
      <a:hlink>
        <a:srgbClr val="FF5926"/>
      </a:hlink>
      <a:folHlink>
        <a:srgbClr val="63778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Voodoo Powerpoint Template">
  <a:themeElements>
    <a:clrScheme name="Zimperium Colors">
      <a:dk1>
        <a:srgbClr val="262C34"/>
      </a:dk1>
      <a:lt1>
        <a:srgbClr val="F0F0F0"/>
      </a:lt1>
      <a:dk2>
        <a:srgbClr val="262C34"/>
      </a:dk2>
      <a:lt2>
        <a:srgbClr val="FEFFFF"/>
      </a:lt2>
      <a:accent1>
        <a:srgbClr val="FF5926"/>
      </a:accent1>
      <a:accent2>
        <a:srgbClr val="FFA626"/>
      </a:accent2>
      <a:accent3>
        <a:srgbClr val="93D845"/>
      </a:accent3>
      <a:accent4>
        <a:srgbClr val="12C3C2"/>
      </a:accent4>
      <a:accent5>
        <a:srgbClr val="7030BD"/>
      </a:accent5>
      <a:accent6>
        <a:srgbClr val="3C4EBC"/>
      </a:accent6>
      <a:hlink>
        <a:srgbClr val="FF5926"/>
      </a:hlink>
      <a:folHlink>
        <a:srgbClr val="63778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C3E2C01ECC7BC4BA5C88FC2BA5DE347" ma:contentTypeVersion="14" ma:contentTypeDescription="Create a new document." ma:contentTypeScope="" ma:versionID="74e2c89dd48f4fd0917c33bb43407b10">
  <xsd:schema xmlns:xsd="http://www.w3.org/2001/XMLSchema" xmlns:xs="http://www.w3.org/2001/XMLSchema" xmlns:p="http://schemas.microsoft.com/office/2006/metadata/properties" xmlns:ns2="8f331e65-9f36-4068-84c2-7d47d08566a3" xmlns:ns3="6287ad78-c7c4-4367-bd56-3c4ea8677ba5" targetNamespace="http://schemas.microsoft.com/office/2006/metadata/properties" ma:root="true" ma:fieldsID="6baa752a277af925ec8d2de5d0ff0a20" ns2:_="" ns3:_="">
    <xsd:import namespace="8f331e65-9f36-4068-84c2-7d47d08566a3"/>
    <xsd:import namespace="6287ad78-c7c4-4367-bd56-3c4ea8677b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3:SharedWithUsers" minOccurs="0"/>
                <xsd:element ref="ns3:SharedWithDetails"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331e65-9f36-4068-84c2-7d47d08566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a2982c37-9b78-4fff-a4c1-ac36e09fce56"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287ad78-c7c4-4367-bd56-3c4ea8677b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5068352c-3476-4ff6-8c8d-0fa06565a07d}" ma:internalName="TaxCatchAll" ma:showField="CatchAllData" ma:web="6287ad78-c7c4-4367-bd56-3c4ea8677b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4757FD7-F3B4-4E76-A603-58E5B3AB05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f331e65-9f36-4068-84c2-7d47d08566a3"/>
    <ds:schemaRef ds:uri="6287ad78-c7c4-4367-bd56-3c4ea8677b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9D823D5-7BE0-4B90-A1AB-BA63C1DCAD0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2601</TotalTime>
  <Words>1201</Words>
  <Application>Microsoft Office PowerPoint</Application>
  <PresentationFormat>Widescreen</PresentationFormat>
  <Paragraphs>224</Paragraphs>
  <Slides>18</Slides>
  <Notes>18</Notes>
  <HiddenSlides>0</HiddenSlides>
  <MMClips>0</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18</vt:i4>
      </vt:variant>
    </vt:vector>
  </HeadingPairs>
  <TitlesOfParts>
    <vt:vector size="34" baseType="lpstr">
      <vt:lpstr>Montserrat</vt:lpstr>
      <vt:lpstr>Archivo</vt:lpstr>
      <vt:lpstr>Arial</vt:lpstr>
      <vt:lpstr>Calibri Light</vt:lpstr>
      <vt:lpstr>Archivo SemiBold</vt:lpstr>
      <vt:lpstr>Symbol</vt:lpstr>
      <vt:lpstr>Open Sans</vt:lpstr>
      <vt:lpstr>Calibri</vt:lpstr>
      <vt:lpstr>Merriweather Sans</vt:lpstr>
      <vt:lpstr>Arial Black</vt:lpstr>
      <vt:lpstr>Archivo ExtraBold</vt:lpstr>
      <vt:lpstr>Raleway</vt:lpstr>
      <vt:lpstr>Times New Roman</vt:lpstr>
      <vt:lpstr>Voodoo Powerpoint Template</vt:lpstr>
      <vt:lpstr>1_Voodoo Powerpoint Template</vt:lpstr>
      <vt:lpstr>2_Office Theme</vt:lpstr>
      <vt:lpstr>PowerPoint Presentation</vt:lpstr>
      <vt:lpstr>What does LMNTRIX MOBILE do? It secures mobile!</vt:lpstr>
      <vt:lpstr>Why We Do it? </vt:lpstr>
      <vt:lpstr>Recognized Industry Leader</vt:lpstr>
      <vt:lpstr>PowerPoint Presentation</vt:lpstr>
      <vt:lpstr>PowerPoint Presentation</vt:lpstr>
      <vt:lpstr>Market Maturity  Mobile Endpoint Security</vt:lpstr>
      <vt:lpstr>Enterprises Need Mobile Threat Defense (MTD)</vt:lpstr>
      <vt:lpstr>Mobile Threat Defense</vt:lpstr>
      <vt:lpstr>What Are We Protecting You From?</vt:lpstr>
      <vt:lpstr>LMNTRIX MOBILE Overview</vt:lpstr>
      <vt:lpstr>Industry Leading on Device Detection Engine</vt:lpstr>
      <vt:lpstr>Mobile Risk</vt:lpstr>
      <vt:lpstr>MDM/EMM/UEM + LMNTRIX = Complete Mobile Security</vt:lpstr>
      <vt:lpstr>Australian Mobile Threats: Oct 2022</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Carlo Minassian</dc:creator>
  <cp:lastModifiedBy>Carlo Minassian</cp:lastModifiedBy>
  <cp:revision>7</cp:revision>
  <dcterms:created xsi:type="dcterms:W3CDTF">2017-07-25T02:03:18Z</dcterms:created>
  <dcterms:modified xsi:type="dcterms:W3CDTF">2025-08-28T07:41:03Z</dcterms:modified>
</cp:coreProperties>
</file>